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  <p:sldMasterId id="2147483732" r:id="rId3"/>
    <p:sldMasterId id="2147483744" r:id="rId4"/>
    <p:sldMasterId id="2147483756" r:id="rId5"/>
    <p:sldMasterId id="2147483774" r:id="rId6"/>
  </p:sldMasterIdLst>
  <p:notesMasterIdLst>
    <p:notesMasterId r:id="rId29"/>
  </p:notesMasterIdLst>
  <p:sldIdLst>
    <p:sldId id="790" r:id="rId7"/>
    <p:sldId id="764" r:id="rId8"/>
    <p:sldId id="425" r:id="rId9"/>
    <p:sldId id="426" r:id="rId10"/>
    <p:sldId id="427" r:id="rId11"/>
    <p:sldId id="775" r:id="rId12"/>
    <p:sldId id="429" r:id="rId13"/>
    <p:sldId id="776" r:id="rId14"/>
    <p:sldId id="777" r:id="rId15"/>
    <p:sldId id="778" r:id="rId16"/>
    <p:sldId id="779" r:id="rId17"/>
    <p:sldId id="780" r:id="rId18"/>
    <p:sldId id="785" r:id="rId19"/>
    <p:sldId id="783" r:id="rId20"/>
    <p:sldId id="784" r:id="rId21"/>
    <p:sldId id="437" r:id="rId22"/>
    <p:sldId id="438" r:id="rId23"/>
    <p:sldId id="439" r:id="rId24"/>
    <p:sldId id="786" r:id="rId25"/>
    <p:sldId id="787" r:id="rId26"/>
    <p:sldId id="788" r:id="rId27"/>
    <p:sldId id="789" r:id="rId2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C7941-E698-4D1B-8275-69F4659283A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0BFDC-FAF8-4A42-A208-FDA2BBE27F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0106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0BFDC-FAF8-4A42-A208-FDA2BBE27F0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50844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1067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7161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8939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965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0BFDC-FAF8-4A42-A208-FDA2BBE27F00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9314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2502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0300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733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127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8226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59155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50BFDC-FAF8-4A42-A208-FDA2BBE27F0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25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CFBC57-88F8-4B3F-9BCC-504A1B06FB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744ECE2-745A-43A1-9E87-E51F1E7151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0CA90DD-685A-4006-B57D-A88AE2E38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E46730-320C-4C40-97B7-BA03B1F1A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9775CBA-C3E5-4A6B-A28A-DBE4A2389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3098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ED575B-483A-4884-B916-70DDBAC8A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CD4E4C4-2EEA-4958-B91F-75817F2AB4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302FB81-722F-4409-B0BA-559B3228A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866FB39-D6E5-4A08-8CAB-581415264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3D8E36B-3632-419F-9683-5051002F6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1056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FAAB0AB-18C1-4E37-BE59-38DB4D17F7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AA9D308-5F70-4956-864E-18EE5936E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B69A80-E53C-462F-BED6-9C6EFAE7E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2520240-0446-495D-8B8E-E8D6ECB38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84325A3-00A5-4349-8787-D450CF2D6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6211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05F7456-F902-4D90-A207-40A01C2AD0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7BF017-AD02-4DCD-AF1F-CFAAC8FB18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D581816-8413-4558-AA91-3036B8E9D7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0DA3A2-3AF9-4D3D-95FB-D23ED0C9D59A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42271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5E0A48-C2C9-407E-9E6C-0ADBBFBB7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05C2147-FF86-4465-A8DE-0D3E7A9DB5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C6BC4B4-7AF9-40F9-8129-6D1E36CCA3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007098-C351-4371-B313-31332A19819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23252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C33D465-85C1-4AD1-B114-4E4793A15A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EDC9938-8A04-45ED-8BF8-AD59F6A52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543714A-EB49-4096-A0BA-B87698FECB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972F2C-F358-4174-83C6-E76ED60DBEF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64842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23E773-3990-45B3-A868-AB559D74EF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D58242-32D7-40DA-BBB7-A1F0C56CE2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3BD0C2-A8EE-4247-B1B3-022168B391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AD87F6-102D-4997-9B6E-E1D69CB26DF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74738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C3C2FA9-CF0E-4D55-B36D-E73E86A969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5310FFB2-608D-4FFF-B2C8-858B024183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C243B7C-B199-4E23-935A-3935C205E1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926A52-8EBE-4449-91A6-65B8B30F83E7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90089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3EE93D3-B923-482E-96C1-1F85BE97F3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C823C26-E709-4715-A278-08DDE4B7EA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9573E52-41EF-4ABA-9003-F8CD3957D5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83C927-86E1-42E8-A669-5F349F1C7827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1227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902F91F-BF8A-4D67-A167-44430B36CF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C015F2C-F158-4AAA-AFF9-4587D5FF34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743138-2DB2-458F-A529-DA06C45389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A76D89-4B04-450E-BC67-6BC2E0D56287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460930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F86199-B725-417E-8EE6-BE63B2523A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DFA03B-66B1-47E1-B1C9-C27FEF45BF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C4D044-5B1A-492D-8976-5C818DE305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8C740C-13C6-412A-830B-00ECD08EB663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40132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25DCAE-A825-4325-9568-387AEA765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24896C-5D2C-4F74-A94B-E77F29986A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856DAC-67DC-4AE8-9945-57112FD3D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DFB7C81-93B9-4361-9718-C0E679D0F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D82DC41-9CB8-42E9-81AD-F801B7804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7290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508422-EED5-4E94-89EF-29AD4E360F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300D8F-EEF8-4900-9466-D3775FDE3E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026FCE-7E81-4607-B2E2-12AFF1FC65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FEB1AD-97F7-47A3-9780-95074F0421A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798034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7C8B8DD-148D-4396-A889-B2203EE5ED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DDFDA24-5FC6-423F-9A73-D8EAF067D5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893A81B-FFA1-420C-849F-E7A00ED63D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2C7F2D-85A2-4858-A06A-67632952C22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93458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8E59A3-B5D9-4DBE-AC05-ADC852949B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27E8E43-060A-44E5-BBB1-2D5AA80928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AFDCF54-82A0-4467-B58A-392917EEEE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64BACF-6FCE-4203-899D-2CE73FFA725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862197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52C70A-1455-4423-9366-FA4A6942F2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1AD501-2849-4C3F-BBEF-AF2D9E5618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2EA6269-68C3-4EDF-A810-A5A3B134DB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F01726-4276-464F-AB98-305029D03F2A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583655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5728E53-30F7-4979-B3C3-4962A96A8F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A4B5A0-F452-446A-A3BE-720F2842D8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149C108-2815-4006-BBEA-FC2655BABB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28F827-F4B0-452E-A2EE-5066201434E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25207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95E9BE7-B9E5-4246-A191-8EE81F0FC0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1CFA2C8-073F-4BF3-9807-F708BA29A8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C5779BC-F0DB-4E5B-8943-E76E32ADCB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42411F-677F-4313-A6D2-54A184E5615E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312470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F91597-BF8A-4268-92AA-AC17CFE935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7DAAD9-268E-45DB-A012-8E47F8132D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0E3E25-E1F4-404C-9284-FE9D7018F7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C0457D-AFCF-488D-8C4C-B1D735897385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090197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0F16C04-223D-433D-8368-AD8908BD7C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DA94B3A-91A8-40A9-9AA6-0DE0650DCD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34FA483-146B-4367-8183-22B5E85987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97A3BB-6A89-4240-B6DA-F4251351FFB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78321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D9C8CC2-D61D-4F3B-8ED1-EAA87444D8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A9A399A-01A1-4A7B-AFA9-FFA56EE300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F3A0BAF-8D29-4D91-A574-BDC428AED1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701237-A94A-46EA-ADC8-10D9F696F575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573630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15F4698-8438-48A4-97F7-7A90C9D0C9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C364E9B-F225-42D9-AF2E-6E8D558624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4E2553E-A252-4D27-B3C0-8E77A495FD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ED66EC-C121-4533-8ADD-0471F5E0628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94978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59354C-490C-4183-ACC0-898805C67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CA96521-EB8B-43F3-83B0-4D7B2E9D8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9D419C1-EA45-4AE5-85E9-B40EF668E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E0DE11-9657-475A-8404-B05169073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8531066-4DC5-4634-B5E0-A58F5F48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45565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65DAC8-E1CA-4D5D-93A6-BAAA442706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1733F4-8E13-453D-A7DC-7EC59E62FD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E56AD5-3546-4CA4-B302-34A851B3CA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064C9D-899B-4EE4-BEF6-FDCA75202CB1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134370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D3268A-6AB2-43B5-826C-BD0E5DF1A3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F4E2C5-ABEB-448D-B689-6C7704E9FB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78E0C-DEBC-4181-89C3-079CA3B747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81814A-D35E-4F8D-9345-B955CD81950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961553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3D13491-329E-49B7-AF5B-BD38D6F21E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6BC5DE8-7B2D-4A48-9F1D-DEE1BAC2CC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AC8D352-2D41-4A9D-AD56-B1AE322EB6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E3A8E1-BBCE-470A-8E6C-83481CB06B9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00097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E2F8360-B35B-401E-8655-E380830A01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6A86730-F9B7-4977-B60F-A70D4F62D3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DBEE6A3-A598-4077-B5AD-974FD5AE8D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2C98FB-F5AB-42E0-A5A8-429CA216859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016797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5C99E00-4E47-4513-97FD-D503E5FAD6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0A0F9DC-5EDA-40B4-B23C-77A3782033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D3A052-3D1D-4700-8910-10DE651322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5F36B9-D19E-4EB5-AAB0-74325959EC7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854278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CA6B920-E600-4E89-90AC-305FF887F9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BA80180-227E-4AC9-B1E7-11AA669203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12C76A0-01DF-4C69-9AC8-129D9C02D3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D2BAD2-F072-4913-AC02-BB7AAD67C97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256699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353D70B-5912-42ED-9CFA-D8D32058EE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B60993-1D2A-4EFF-B915-86292C3933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22705EE-71FB-495A-8924-B365E32FE7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B36732-336A-4239-913E-4BA02CACFDD5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655218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7C18CF-3FA3-4D42-9D74-08C4E5368D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DFB030-2E9C-4F0F-B053-AB175FD4B8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9B3986-9D52-4A05-A269-B70BA1C005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D04DB0-8A18-4F4F-AF16-E39286E00F4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55917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BED4E38-8EE8-4062-9CF6-A2639265DC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6CF4A65-8F21-4228-B9DA-0C8160ABA0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2004D43-5438-4DAC-A018-8602A40EE9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254CEB-1560-4E4E-8113-9705DDF41AB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036495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78A4CDF-316F-49DE-B65D-DF3266AB15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9EFC5D2-CE1C-447C-B610-70819DDC8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75E0C4F-FC06-4AE8-BF41-61BB55B1AE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D28666-5669-4531-A833-23884E630F24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09890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DFC8F5-DEE7-435F-81AB-5082A16DA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B4AC0ED-09F3-4D90-B262-E748DAC86B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98BB3B0-1DEA-4383-92C2-EF16A2E55D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5569852-DC6F-4840-B563-56D111C9C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9754F7-232B-4A7E-92F9-2963006E0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FC78F02-50AA-4D19-BCEF-A4ECB5614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6035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EE7FC6F-49BF-4516-814F-39248BFA95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44175F0-7027-4169-807E-C537FB4777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37FCD72-B80A-4087-93FC-7D071E0AC0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10A959-3FD1-4BD3-9306-820910BCBC7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624287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10F8A8-E815-48F6-94BD-4DB4FBD52D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A8C93F-516E-40D6-8E14-E859BBEAF8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1C7C70-B828-46D4-8FFC-72BFC0C28F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508824-7CC0-4D39-B92F-A93917B3356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193579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CB9309-BDF0-4FAF-8002-F09835D6E1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C0EECC-B1F1-467F-8A61-501E86A6B0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ADBDC0-AF5D-438D-B819-3A295ABEF4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E4336C-E945-45D5-B0FC-72D72C64F19A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328529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1039B7D-C964-4457-9435-9311AE4F0C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071B177-D142-42F6-9B61-E3F2B6CED4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590E490-D6A4-46B3-81D4-CA17F8B52A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E018D9-17E5-42E9-A95D-732308464261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38830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95064F-B9F0-4F35-B47B-EBC1B087D3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C4A5281-6907-4DDB-B026-50DAFE4EDD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DD2F445-15A7-4580-8BB9-B70E1E8C55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F762C2-639F-43F3-94E2-40FCE493125E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539460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5E57198-9D49-40EB-8479-3B18125D2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73981-34EB-45E0-A295-9D3541FAC827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9D427D-EEEE-47F9-AABF-E24111EB6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8B752F1-1C4F-4C60-895D-1CD3A5CBD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501E-4766-44DE-AD1B-E119FD9A310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6383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1EB1ACF-E0A5-4229-90BE-1E60971BE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93708-3C41-4BBE-AF5D-EDAE1A167E22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25DBD29-21E5-4B91-8107-0360B826B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6A0877-3049-4AAD-8C8B-9556AB090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CFDB9-69EE-498C-A38C-EE7D0B41423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8643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31F8FEA-7CB9-47C4-AF77-287DC0290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3BAB6-F128-4B54-A8EF-E3FE81469748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8AA8EF-978D-46ED-8ED3-0EBA89F2A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D983FD-C4AD-4A2F-970A-B2AE9F438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ED05C-A3CC-4F7E-9D08-B2AC0E9262E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19305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5E3A6B9C-ADCA-4250-80B1-3D9841CF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D9F60-3493-4CAF-B427-EA90372BAA68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44C8E6C4-55C4-4909-9CC3-EC701528A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7E43E9AB-E9D5-44E4-A731-24B597EC2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37A79-A724-4C9E-9FFF-291431CFB47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974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3">
            <a:extLst>
              <a:ext uri="{FF2B5EF4-FFF2-40B4-BE49-F238E27FC236}">
                <a16:creationId xmlns:a16="http://schemas.microsoft.com/office/drawing/2014/main" id="{ACBF102C-9E62-4B1E-BB61-F666CFE6E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49ACC-2336-4185-B39E-5FBEFA8EAD64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8" name="바닥글 개체 틀 4">
            <a:extLst>
              <a:ext uri="{FF2B5EF4-FFF2-40B4-BE49-F238E27FC236}">
                <a16:creationId xmlns:a16="http://schemas.microsoft.com/office/drawing/2014/main" id="{0C79E0FA-998D-4F38-A103-3F3237F7D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>
            <a:extLst>
              <a:ext uri="{FF2B5EF4-FFF2-40B4-BE49-F238E27FC236}">
                <a16:creationId xmlns:a16="http://schemas.microsoft.com/office/drawing/2014/main" id="{73B010D5-E93C-41FE-A900-70AABF793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3A0EF-3BA4-47A2-AF43-3B1AF261492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194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4D4ACC-1F63-494C-808D-6899CB8A1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416622A-B5D5-4E77-AE32-87C9B2101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435689B-F75B-4AA8-9997-1199F7BE5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DDA8D2F-C523-460F-94D9-7B96940523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7FC0251-7547-4024-A00E-BBA2D750DB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B79EE0-E6C4-449F-AD43-E6ED8FBEC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1A6F19E-8AB5-4EF9-8E6C-7D471D205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7401AD0-1C51-4229-B155-4F74CD6E9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1402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>
            <a:extLst>
              <a:ext uri="{FF2B5EF4-FFF2-40B4-BE49-F238E27FC236}">
                <a16:creationId xmlns:a16="http://schemas.microsoft.com/office/drawing/2014/main" id="{9A016AE9-B508-487D-8DA3-DA301F990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6739F-3FDF-45DF-96B6-3332DD7D7B11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4" name="바닥글 개체 틀 4">
            <a:extLst>
              <a:ext uri="{FF2B5EF4-FFF2-40B4-BE49-F238E27FC236}">
                <a16:creationId xmlns:a16="http://schemas.microsoft.com/office/drawing/2014/main" id="{F78A0009-A361-43EA-A18A-0FBB71858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>
            <a:extLst>
              <a:ext uri="{FF2B5EF4-FFF2-40B4-BE49-F238E27FC236}">
                <a16:creationId xmlns:a16="http://schemas.microsoft.com/office/drawing/2014/main" id="{0207C094-C575-49BC-8B6E-58ECBCB10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CEA7B-3B52-41BA-B9DB-40F885970AD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734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>
            <a:extLst>
              <a:ext uri="{FF2B5EF4-FFF2-40B4-BE49-F238E27FC236}">
                <a16:creationId xmlns:a16="http://schemas.microsoft.com/office/drawing/2014/main" id="{77ABA1A7-9362-432F-B04B-C43267493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D9411-7B53-47EF-9F93-3870364713BE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3" name="바닥글 개체 틀 4">
            <a:extLst>
              <a:ext uri="{FF2B5EF4-FFF2-40B4-BE49-F238E27FC236}">
                <a16:creationId xmlns:a16="http://schemas.microsoft.com/office/drawing/2014/main" id="{F143BE52-307F-4A69-8E4B-1B3AC1688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>
            <a:extLst>
              <a:ext uri="{FF2B5EF4-FFF2-40B4-BE49-F238E27FC236}">
                <a16:creationId xmlns:a16="http://schemas.microsoft.com/office/drawing/2014/main" id="{55EBF9EB-73D6-4924-B6FD-C7DD9D533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EFBFA-D081-4430-BE86-8DAAF8AFFFF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12244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B3EBF4C9-FA11-49A5-9BC3-E1F8E4657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33B91-407E-49F0-AACF-CCEF716128D7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F918BBCE-FFBB-43EA-9682-F7FB46C0A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A5570387-E15E-40A1-8910-EDE4174EA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C83EC-FE83-4A1F-9DE4-2B313DF8AAF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91854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89B35F3F-A7F0-41A6-93EF-784A96018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AE620-55C8-47AF-8F8C-FC61257B2EA9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6" name="바닥글 개체 틀 4">
            <a:extLst>
              <a:ext uri="{FF2B5EF4-FFF2-40B4-BE49-F238E27FC236}">
                <a16:creationId xmlns:a16="http://schemas.microsoft.com/office/drawing/2014/main" id="{56B4D7A8-F5CD-47B6-8946-B179BFB72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B0DE4108-E57B-4266-AE61-B5183654A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C94D5-A9C4-4BAB-B252-BA9F62C21FD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89994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E9AF026-B62E-4CE2-BD52-90AA95356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87573-8D73-467F-A77E-CC7EB2A02C12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DA40B57-172A-42F5-8861-D302AF6F2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F3DA77-E296-42E8-94B0-7C944E3E9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BC907-E0F6-42C2-93D1-7DD9C54E079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87542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7A65008-5656-4F0B-BCC1-70678B079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02C4F-6399-43B5-ADB1-AD3301993571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6473436-CC84-48A9-B75D-222AB251B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F2BCC01-A57E-4ECE-8B52-D8365FFD3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AA239-2508-4166-9321-5E38BC56B55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654675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333462" y="434010"/>
            <a:ext cx="3525079" cy="5989983"/>
          </a:xfrm>
          <a:custGeom>
            <a:avLst/>
            <a:gdLst>
              <a:gd name="connsiteX0" fmla="*/ 0 w 3525079"/>
              <a:gd name="connsiteY0" fmla="*/ 0 h 5989983"/>
              <a:gd name="connsiteX1" fmla="*/ 3525079 w 3525079"/>
              <a:gd name="connsiteY1" fmla="*/ 0 h 5989983"/>
              <a:gd name="connsiteX2" fmla="*/ 3525079 w 3525079"/>
              <a:gd name="connsiteY2" fmla="*/ 5989983 h 5989983"/>
              <a:gd name="connsiteX3" fmla="*/ 0 w 3525079"/>
              <a:gd name="connsiteY3" fmla="*/ 5989983 h 5989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5079" h="5989983">
                <a:moveTo>
                  <a:pt x="0" y="0"/>
                </a:moveTo>
                <a:lnTo>
                  <a:pt x="3525079" y="0"/>
                </a:lnTo>
                <a:lnTo>
                  <a:pt x="3525079" y="5989983"/>
                </a:lnTo>
                <a:lnTo>
                  <a:pt x="0" y="5989983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id-ID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304059" y="1878495"/>
            <a:ext cx="3108960" cy="3108960"/>
          </a:xfrm>
          <a:custGeom>
            <a:avLst/>
            <a:gdLst>
              <a:gd name="connsiteX0" fmla="*/ 1554480 w 3108960"/>
              <a:gd name="connsiteY0" fmla="*/ 0 h 3108960"/>
              <a:gd name="connsiteX1" fmla="*/ 3108960 w 3108960"/>
              <a:gd name="connsiteY1" fmla="*/ 1554480 h 3108960"/>
              <a:gd name="connsiteX2" fmla="*/ 1554480 w 3108960"/>
              <a:gd name="connsiteY2" fmla="*/ 3108960 h 3108960"/>
              <a:gd name="connsiteX3" fmla="*/ 0 w 3108960"/>
              <a:gd name="connsiteY3" fmla="*/ 1554480 h 3108960"/>
              <a:gd name="connsiteX4" fmla="*/ 1554480 w 3108960"/>
              <a:gd name="connsiteY4" fmla="*/ 0 h 31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8960" h="3108960">
                <a:moveTo>
                  <a:pt x="1554480" y="0"/>
                </a:moveTo>
                <a:cubicBezTo>
                  <a:pt x="2412996" y="0"/>
                  <a:pt x="3108960" y="695964"/>
                  <a:pt x="3108960" y="1554480"/>
                </a:cubicBezTo>
                <a:cubicBezTo>
                  <a:pt x="3108960" y="2412996"/>
                  <a:pt x="2412996" y="3108960"/>
                  <a:pt x="1554480" y="3108960"/>
                </a:cubicBezTo>
                <a:cubicBezTo>
                  <a:pt x="695964" y="3108960"/>
                  <a:pt x="0" y="2412996"/>
                  <a:pt x="0" y="1554480"/>
                </a:cubicBezTo>
                <a:cubicBezTo>
                  <a:pt x="0" y="695964"/>
                  <a:pt x="695964" y="0"/>
                  <a:pt x="1554480" y="0"/>
                </a:cubicBez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50991323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/>
          <p:cNvSpPr>
            <a:spLocks noGrp="1"/>
          </p:cNvSpPr>
          <p:nvPr>
            <p:ph type="pic" sz="quarter" idx="30"/>
          </p:nvPr>
        </p:nvSpPr>
        <p:spPr bwMode="auto">
          <a:xfrm>
            <a:off x="5221724" y="380998"/>
            <a:ext cx="6597217" cy="6096000"/>
          </a:xfrm>
          <a:custGeom>
            <a:avLst/>
            <a:gdLst>
              <a:gd name="connsiteX0" fmla="*/ 0 w 6597217"/>
              <a:gd name="connsiteY0" fmla="*/ 0 h 6096000"/>
              <a:gd name="connsiteX1" fmla="*/ 6597217 w 6597217"/>
              <a:gd name="connsiteY1" fmla="*/ 0 h 6096000"/>
              <a:gd name="connsiteX2" fmla="*/ 6597217 w 6597217"/>
              <a:gd name="connsiteY2" fmla="*/ 6096000 h 6096000"/>
              <a:gd name="connsiteX3" fmla="*/ 0 w 6597217"/>
              <a:gd name="connsiteY3" fmla="*/ 609600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97217" h="6096000">
                <a:moveTo>
                  <a:pt x="0" y="0"/>
                </a:moveTo>
                <a:lnTo>
                  <a:pt x="6597217" y="0"/>
                </a:lnTo>
                <a:lnTo>
                  <a:pt x="6597217" y="6096000"/>
                </a:lnTo>
                <a:lnTo>
                  <a:pt x="0" y="60960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rtlCol="0">
            <a:noAutofit/>
          </a:bodyPr>
          <a:lstStyle/>
          <a:p>
            <a:pPr lvl="0"/>
            <a:endParaRPr lang="en-US" noProof="0" dirty="0"/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32"/>
          </p:nvPr>
        </p:nvSpPr>
        <p:spPr bwMode="auto">
          <a:xfrm>
            <a:off x="373062" y="380998"/>
            <a:ext cx="4464613" cy="6096000"/>
          </a:xfrm>
          <a:custGeom>
            <a:avLst/>
            <a:gdLst>
              <a:gd name="connsiteX0" fmla="*/ 0 w 4464613"/>
              <a:gd name="connsiteY0" fmla="*/ 0 h 6096000"/>
              <a:gd name="connsiteX1" fmla="*/ 4464613 w 4464613"/>
              <a:gd name="connsiteY1" fmla="*/ 0 h 6096000"/>
              <a:gd name="connsiteX2" fmla="*/ 4464613 w 4464613"/>
              <a:gd name="connsiteY2" fmla="*/ 6096000 h 6096000"/>
              <a:gd name="connsiteX3" fmla="*/ 0 w 4464613"/>
              <a:gd name="connsiteY3" fmla="*/ 6096000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4613" h="6096000">
                <a:moveTo>
                  <a:pt x="0" y="0"/>
                </a:moveTo>
                <a:lnTo>
                  <a:pt x="4464613" y="0"/>
                </a:lnTo>
                <a:lnTo>
                  <a:pt x="4464613" y="6096000"/>
                </a:lnTo>
                <a:lnTo>
                  <a:pt x="0" y="60960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rtlCol="0"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3288157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299791" y="1142997"/>
            <a:ext cx="7474227" cy="4572000"/>
          </a:xfrm>
          <a:custGeom>
            <a:avLst/>
            <a:gdLst>
              <a:gd name="connsiteX0" fmla="*/ 0 w 7474226"/>
              <a:gd name="connsiteY0" fmla="*/ 0 h 4572000"/>
              <a:gd name="connsiteX1" fmla="*/ 7474226 w 7474226"/>
              <a:gd name="connsiteY1" fmla="*/ 0 h 4572000"/>
              <a:gd name="connsiteX2" fmla="*/ 7474226 w 7474226"/>
              <a:gd name="connsiteY2" fmla="*/ 4572000 h 4572000"/>
              <a:gd name="connsiteX3" fmla="*/ 0 w 7474226"/>
              <a:gd name="connsiteY3" fmla="*/ 457200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4226" h="4572000">
                <a:moveTo>
                  <a:pt x="0" y="0"/>
                </a:moveTo>
                <a:lnTo>
                  <a:pt x="7474226" y="0"/>
                </a:lnTo>
                <a:lnTo>
                  <a:pt x="7474226" y="4572000"/>
                </a:lnTo>
                <a:lnTo>
                  <a:pt x="0" y="457200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7396917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32"/>
          </p:nvPr>
        </p:nvSpPr>
        <p:spPr bwMode="auto">
          <a:xfrm>
            <a:off x="373063" y="1460307"/>
            <a:ext cx="6751320" cy="3937391"/>
          </a:xfrm>
          <a:custGeom>
            <a:avLst/>
            <a:gdLst>
              <a:gd name="connsiteX0" fmla="*/ 0 w 6751320"/>
              <a:gd name="connsiteY0" fmla="*/ 0 h 3937391"/>
              <a:gd name="connsiteX1" fmla="*/ 6751320 w 6751320"/>
              <a:gd name="connsiteY1" fmla="*/ 0 h 3937391"/>
              <a:gd name="connsiteX2" fmla="*/ 6751320 w 6751320"/>
              <a:gd name="connsiteY2" fmla="*/ 3937391 h 3937391"/>
              <a:gd name="connsiteX3" fmla="*/ 0 w 6751320"/>
              <a:gd name="connsiteY3" fmla="*/ 3937391 h 393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1320" h="3937391">
                <a:moveTo>
                  <a:pt x="0" y="0"/>
                </a:moveTo>
                <a:lnTo>
                  <a:pt x="6751320" y="0"/>
                </a:lnTo>
                <a:lnTo>
                  <a:pt x="6751320" y="3937391"/>
                </a:lnTo>
                <a:lnTo>
                  <a:pt x="0" y="3937391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rtlCol="0"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5370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3A6AC4-FD00-40FB-B86B-DE3D3E6FB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E66FBA4-A92A-4AF0-90C0-AE8FEB80F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7336979-F919-4BB2-B240-51D779684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B147F95-A599-418D-8736-7E9953138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2774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589487" y="914398"/>
            <a:ext cx="4688112" cy="5943600"/>
          </a:xfrm>
          <a:custGeom>
            <a:avLst/>
            <a:gdLst>
              <a:gd name="connsiteX0" fmla="*/ 0 w 4688112"/>
              <a:gd name="connsiteY0" fmla="*/ 0 h 5943600"/>
              <a:gd name="connsiteX1" fmla="*/ 4688112 w 4688112"/>
              <a:gd name="connsiteY1" fmla="*/ 0 h 5943600"/>
              <a:gd name="connsiteX2" fmla="*/ 4688112 w 4688112"/>
              <a:gd name="connsiteY2" fmla="*/ 5943600 h 5943600"/>
              <a:gd name="connsiteX3" fmla="*/ 0 w 4688112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2" h="5943600">
                <a:moveTo>
                  <a:pt x="0" y="0"/>
                </a:moveTo>
                <a:lnTo>
                  <a:pt x="4688112" y="0"/>
                </a:lnTo>
                <a:lnTo>
                  <a:pt x="4688112" y="5943600"/>
                </a:lnTo>
                <a:lnTo>
                  <a:pt x="0" y="594360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2111230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맑은 고딕" pitchFamily="50" charset="-127"/>
                <a:ea typeface="맑은 고딕" pitchFamily="50" charset="-127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8F3C19-90CE-490C-B4CE-30D10C7AA4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CAEA5E-B87A-425E-B319-1E01630C28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3D75E06-8C5B-4218-9995-9086D1ED8F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8EB589-AFE9-47A1-BCF2-45724D2FCF35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7052076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F60D876-5199-4029-99BA-7624A96FF7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80EC2A6-96A6-49F7-B8E7-4A8D153C7F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C86265-4B00-49D4-AF27-C7543FC2B1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351A5E-39F8-4627-9059-AFD08B1FFA52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4592101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C45CBB2-BFCD-4543-A906-ECF2C84F2B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8998C9F-C91C-41CE-947E-B55D987A9D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9D8EBB9-C492-4DD8-834C-CB061B5ED9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87117F-611D-465B-B16D-28A2DC683ED1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283175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latin typeface="맑은 고딕" pitchFamily="50" charset="-127"/>
                <a:ea typeface="맑은 고딕" pitchFamily="50" charset="-127"/>
              </a:defRPr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latin typeface="맑은 고딕" pitchFamily="50" charset="-127"/>
                <a:ea typeface="맑은 고딕" pitchFamily="50" charset="-127"/>
              </a:defRPr>
            </a:lvl1pPr>
            <a:lvl2pPr>
              <a:defRPr sz="2400">
                <a:latin typeface="맑은 고딕" pitchFamily="50" charset="-127"/>
                <a:ea typeface="맑은 고딕" pitchFamily="50" charset="-127"/>
              </a:defRPr>
            </a:lvl2pPr>
            <a:lvl3pPr>
              <a:defRPr sz="2000">
                <a:latin typeface="맑은 고딕" pitchFamily="50" charset="-127"/>
                <a:ea typeface="맑은 고딕" pitchFamily="50" charset="-127"/>
              </a:defRPr>
            </a:lvl3pPr>
            <a:lvl4pPr>
              <a:defRPr sz="1800">
                <a:latin typeface="맑은 고딕" pitchFamily="50" charset="-127"/>
                <a:ea typeface="맑은 고딕" pitchFamily="50" charset="-127"/>
              </a:defRPr>
            </a:lvl4pPr>
            <a:lvl5pPr>
              <a:defRPr sz="1800">
                <a:latin typeface="맑은 고딕" pitchFamily="50" charset="-127"/>
                <a:ea typeface="맑은 고딕" pitchFamily="50" charset="-127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6DF84D-B8C4-4DCF-82AE-337C356AD5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460CBF-9634-47A1-B54A-3E6DA51D29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CE78DB-0C2C-4C1D-B397-8864906D1F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3472C1-BE81-46B2-AC15-07FAE84155D5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9375635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latin typeface="맑은 고딕" pitchFamily="50" charset="-127"/>
                <a:ea typeface="맑은 고딕" pitchFamily="50" charset="-127"/>
              </a:defRPr>
            </a:lvl1pPr>
            <a:lvl2pPr>
              <a:defRPr sz="2000">
                <a:latin typeface="맑은 고딕" pitchFamily="50" charset="-127"/>
                <a:ea typeface="맑은 고딕" pitchFamily="50" charset="-127"/>
              </a:defRPr>
            </a:lvl2pPr>
            <a:lvl3pPr>
              <a:defRPr sz="1800">
                <a:latin typeface="맑은 고딕" pitchFamily="50" charset="-127"/>
                <a:ea typeface="맑은 고딕" pitchFamily="50" charset="-127"/>
              </a:defRPr>
            </a:lvl3pPr>
            <a:lvl4pPr>
              <a:defRPr sz="1600">
                <a:latin typeface="맑은 고딕" pitchFamily="50" charset="-127"/>
                <a:ea typeface="맑은 고딕" pitchFamily="50" charset="-127"/>
              </a:defRPr>
            </a:lvl4pPr>
            <a:lvl5pPr>
              <a:defRPr sz="1600">
                <a:latin typeface="맑은 고딕" pitchFamily="50" charset="-127"/>
                <a:ea typeface="맑은 고딕" pitchFamily="50" charset="-127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3320B7B-2268-4945-85CA-881DE8C7D2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612E2A5-FB10-4B14-A50B-906A28904E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E82421F-0844-41B4-9858-BDFBF3830E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95B0CC-E542-43C7-9D7A-A54F9D5635B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8188855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00B7CA7-80F1-41F0-B5B7-09567E0D7F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45ADF67-7D6B-452C-9BA0-3FC2D1CCF8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6C3FBF7-95EA-4D49-9E4B-AAB0C0919E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59BF9E-D187-491B-A8EF-B6E87AD04FC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9759471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28028CD-4413-45CF-AB5B-CAB9552A2B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16E371F-DD1D-449C-8E07-BB0212739D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110530A-7802-461F-AD32-5B912782D7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2841B8-9330-474E-9764-D06BEAF3384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756096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>
                <a:latin typeface="맑은 고딕" pitchFamily="50" charset="-127"/>
                <a:ea typeface="맑은 고딕" pitchFamily="50" charset="-127"/>
              </a:defRPr>
            </a:lvl1pPr>
            <a:lvl2pPr>
              <a:defRPr sz="2800">
                <a:latin typeface="맑은 고딕" pitchFamily="50" charset="-127"/>
                <a:ea typeface="맑은 고딕" pitchFamily="50" charset="-127"/>
              </a:defRPr>
            </a:lvl2pPr>
            <a:lvl3pPr>
              <a:defRPr sz="2400">
                <a:latin typeface="맑은 고딕" pitchFamily="50" charset="-127"/>
                <a:ea typeface="맑은 고딕" pitchFamily="50" charset="-127"/>
              </a:defRPr>
            </a:lvl3pPr>
            <a:lvl4pPr>
              <a:defRPr sz="2000">
                <a:latin typeface="맑은 고딕" pitchFamily="50" charset="-127"/>
                <a:ea typeface="맑은 고딕" pitchFamily="50" charset="-127"/>
              </a:defRPr>
            </a:lvl4pPr>
            <a:lvl5pPr>
              <a:defRPr sz="2000">
                <a:latin typeface="맑은 고딕" pitchFamily="50" charset="-127"/>
                <a:ea typeface="맑은 고딕" pitchFamily="50" charset="-12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5A7804-1A93-468E-A1B1-8164A2CE4D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68A08C3-C257-4C0E-BB4C-25E3A65CA6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BBFA94-2DA6-48C8-A1DF-CACC17FD01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B4A5EB-951B-4337-8949-4DF4E532571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327856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latin typeface="맑은 고딕" pitchFamily="50" charset="-127"/>
                <a:ea typeface="맑은 고딕" pitchFamily="50" charset="-127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00532D-0D2D-46E5-86E1-6C8978731E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9D5602-A6E6-4C10-BFCD-F55C2D5625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09C8C2-16DB-4248-B47B-694196AC81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CE0DA8-DB36-4FB4-9795-826854A7636A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84221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D5A56FB-D14B-4A86-97E6-E2BC7081A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8BC00EC-727D-422C-B021-2D9CA18D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B4AF201-CD4C-49FC-8888-3393B655D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1152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F00561C-73C2-4746-B798-29540DCB38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04FDCD6-725B-443E-AC2D-41069544EF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1589BF-A261-477D-BF8E-CF6E76352B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EDA142-0185-4C32-B2DC-358CA39DFF03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337198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  <a:lvl2pPr>
              <a:defRPr>
                <a:latin typeface="맑은 고딕" pitchFamily="50" charset="-127"/>
                <a:ea typeface="맑은 고딕" pitchFamily="50" charset="-127"/>
              </a:defRPr>
            </a:lvl2pPr>
            <a:lvl3pPr>
              <a:defRPr>
                <a:latin typeface="맑은 고딕" pitchFamily="50" charset="-127"/>
                <a:ea typeface="맑은 고딕" pitchFamily="50" charset="-127"/>
              </a:defRPr>
            </a:lvl3pPr>
            <a:lvl4pPr>
              <a:defRPr>
                <a:latin typeface="맑은 고딕" pitchFamily="50" charset="-127"/>
                <a:ea typeface="맑은 고딕" pitchFamily="50" charset="-127"/>
              </a:defRPr>
            </a:lvl4pPr>
            <a:lvl5pPr>
              <a:defRPr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597D89-BBEF-4415-9522-4FCF3AF861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AD671A-189B-412D-9F8A-9DAE4BFCFE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135CFBC-55A5-45D2-971C-2BC3EA12B0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7D519-BBD9-45B6-B28D-DE39A2A29FCE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48546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29013B-4D60-462D-9A22-537DBA75D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923263-FCED-4FFA-8210-B25F7EC50B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F55C9B3-7E21-40D9-A1C0-B02A1EAF26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34FC442-E63E-47D0-938A-170C1F915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DF76391-45C2-48D8-9B15-0E20EE0FB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5B4642B-7CCD-4DA5-8EB5-172C506ED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7300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C3C7B8-5359-4155-B69D-507894647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C674A09-084C-478C-8B13-1D8B531462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A24EBA4-5E78-43AA-BBEB-882AA2482E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505A825-D444-4EFD-AD65-B57604979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1B1F2C7-012F-4DEB-B30F-0BBE90BB4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3322179-5767-4C32-B4F0-B93672621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293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FA8FAF0-322A-4212-9FEF-43013007F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C25E52-7CE7-410B-B56A-DAEB5F1A5E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2E4BB48-BD46-4CDD-9DE8-CEF617B45D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3C80F-F63B-458C-AEAF-E7441A30CB44}" type="datetimeFigureOut">
              <a:rPr lang="ko-KR" altLang="en-US" smtClean="0"/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387C8BD-174A-49B1-B0D0-7142B34266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E6BA302-B834-4409-B233-F4ED1220D9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1DC23-36D6-4E39-99E7-9D3EBC0901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6276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241DA215-A49E-483A-9D98-3B444530A2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C040D113-C48F-4453-944F-B48105BC05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290820" name="Rectangle 4">
            <a:extLst>
              <a:ext uri="{FF2B5EF4-FFF2-40B4-BE49-F238E27FC236}">
                <a16:creationId xmlns:a16="http://schemas.microsoft.com/office/drawing/2014/main" id="{F53049D7-594E-47B6-B082-1CD44511F05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90821" name="Rectangle 5">
            <a:extLst>
              <a:ext uri="{FF2B5EF4-FFF2-40B4-BE49-F238E27FC236}">
                <a16:creationId xmlns:a16="http://schemas.microsoft.com/office/drawing/2014/main" id="{30CD2680-EB25-4C83-8839-4B00176FCF0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90822" name="Rectangle 6">
            <a:extLst>
              <a:ext uri="{FF2B5EF4-FFF2-40B4-BE49-F238E27FC236}">
                <a16:creationId xmlns:a16="http://schemas.microsoft.com/office/drawing/2014/main" id="{84345D5E-6545-4DDC-9A1A-8166C02F4FD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400"/>
            </a:lvl1pPr>
          </a:lstStyle>
          <a:p>
            <a:fld id="{A4FDB1C4-DEE4-40E8-A0B4-2C1CA0F778B5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590091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A647C161-145B-489C-9F85-123834B5AA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5849D6FF-958A-4CB1-B20B-146342F07A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323588" name="Rectangle 4">
            <a:extLst>
              <a:ext uri="{FF2B5EF4-FFF2-40B4-BE49-F238E27FC236}">
                <a16:creationId xmlns:a16="http://schemas.microsoft.com/office/drawing/2014/main" id="{E946BC54-ECFD-428D-81DA-A8D2AFB7CDB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23589" name="Rectangle 5">
            <a:extLst>
              <a:ext uri="{FF2B5EF4-FFF2-40B4-BE49-F238E27FC236}">
                <a16:creationId xmlns:a16="http://schemas.microsoft.com/office/drawing/2014/main" id="{7AB68053-FBA8-434A-B33C-97ED13B4856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23590" name="Rectangle 6">
            <a:extLst>
              <a:ext uri="{FF2B5EF4-FFF2-40B4-BE49-F238E27FC236}">
                <a16:creationId xmlns:a16="http://schemas.microsoft.com/office/drawing/2014/main" id="{1ABA5CE2-BEBC-48BF-805B-6E91F73746E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400"/>
            </a:lvl1pPr>
          </a:lstStyle>
          <a:p>
            <a:fld id="{EDE1EEC7-E743-4B2F-A7C2-D54ACAADF724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95900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10832618-8C46-401C-A5CE-757C649BA2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3BECDB29-0878-4E8C-B656-01B8E37A35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222B3A3-49B4-4F81-8688-592BECEE87E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BF3C399-581E-4522-8E7C-0F0AF7D6BC2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400B7A5-320B-4981-BE4F-982CB3A6A78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400"/>
            </a:lvl1pPr>
          </a:lstStyle>
          <a:p>
            <a:fld id="{238897C5-FF60-4616-9B9B-A0EABDFE419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7180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>
            <a:extLst>
              <a:ext uri="{FF2B5EF4-FFF2-40B4-BE49-F238E27FC236}">
                <a16:creationId xmlns:a16="http://schemas.microsoft.com/office/drawing/2014/main" id="{1D07D4A9-623E-4B73-AEC0-C42B33ACED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텍스트 개체 틀 2">
            <a:extLst>
              <a:ext uri="{FF2B5EF4-FFF2-40B4-BE49-F238E27FC236}">
                <a16:creationId xmlns:a16="http://schemas.microsoft.com/office/drawing/2014/main" id="{34715101-E424-4D36-BDB9-A25C0C9D5F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623C071-7AF5-4A8E-8E37-2440D4A2A2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1CEB132-14BA-4E33-B34F-961F79696D24}" type="datetimeFigureOut">
              <a:rPr lang="ko-KR" altLang="en-US"/>
              <a:pPr>
                <a:defRPr/>
              </a:pPr>
              <a:t>2023-03-24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DDFF498-8DF7-4907-87DA-1E4C58531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65D17FD-4A75-4147-A315-4C0FAE580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F0D590-447F-4C45-8D78-27EC71A8CFD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36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9" r:id="rId12"/>
    <p:sldLayoutId id="2147483770" r:id="rId13"/>
    <p:sldLayoutId id="2147483772" r:id="rId14"/>
    <p:sldLayoutId id="2147483773" r:id="rId15"/>
    <p:sldLayoutId id="2147483786" r:id="rId16"/>
  </p:sldLayoutIdLst>
  <p:txStyles>
    <p:titleStyle>
      <a:lvl1pPr algn="l" defTabSz="68580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2pPr>
      <a:lvl3pPr algn="l" defTabSz="68580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3pPr>
      <a:lvl4pPr algn="l" defTabSz="68580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4pPr>
      <a:lvl5pPr algn="l" defTabSz="685800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5pPr>
      <a:lvl6pPr marL="457200" algn="l" defTabSz="685800" rtl="0" fontAlgn="base" latinLnBrk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6pPr>
      <a:lvl7pPr marL="914400" algn="l" defTabSz="685800" rtl="0" fontAlgn="base" latinLnBrk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7pPr>
      <a:lvl8pPr marL="1371600" algn="l" defTabSz="685800" rtl="0" fontAlgn="base" latinLnBrk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8pPr>
      <a:lvl9pPr marL="1828800" algn="l" defTabSz="685800" rtl="0" fontAlgn="base" latinLnBrk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9pPr>
    </p:titleStyle>
    <p:bodyStyle>
      <a:lvl1pPr marL="171450" indent="-171450" algn="l" defTabSz="685800" rtl="0" eaLnBrk="0" fontAlgn="base" latinLnBrk="1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174"/>
            </a:gs>
            <a:gs pos="9000">
              <a:srgbClr val="FF0174"/>
            </a:gs>
            <a:gs pos="100000">
              <a:srgbClr val="FF999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34206512-530D-443A-8A5F-F107526A90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09CA5E23-F704-41D7-A078-9D7FD7A0E8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A5391D2-FE5E-479C-B160-8893D6920B7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sz="14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A75116B-B077-42BF-A421-B75C66ECAC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latinLnBrk="1" hangingPunct="1">
              <a:defRPr sz="14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30E5A80-4269-4DBA-9800-5695CA31EFE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40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5EC492D4-B2DB-45C7-9B13-186B2A0B3AF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51723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3546416-96A5-48E1-8412-3B8C0F6BEDC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231904" y="1129822"/>
            <a:ext cx="4762602" cy="295915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DFF95972-2200-4195-B3FC-2501A8DD2BD5}"/>
              </a:ext>
            </a:extLst>
          </p:cNvPr>
          <p:cNvSpPr/>
          <p:nvPr/>
        </p:nvSpPr>
        <p:spPr>
          <a:xfrm>
            <a:off x="2122141" y="3717033"/>
            <a:ext cx="497604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6000" b="1" i="0" u="none" strike="noStrike" kern="1200" cap="all" spc="-15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4</a:t>
            </a:r>
            <a:r>
              <a:rPr kumimoji="1" lang="ko-KR" altLang="en-US" sz="6000" b="1" i="0" u="none" strike="noStrike" kern="1200" cap="all" spc="-15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과</a:t>
            </a:r>
            <a:r>
              <a:rPr kumimoji="1" lang="en-US" altLang="ko-KR" sz="6000" b="1" i="0" u="none" strike="noStrike" kern="1200" cap="all" spc="-15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1" lang="ko-KR" altLang="en-US" sz="6000" b="1" i="0" u="none" strike="noStrike" kern="1200" cap="all" spc="-15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성인아이</a:t>
            </a:r>
            <a:r>
              <a:rPr kumimoji="1" lang="ko-KR" altLang="en-US" sz="4400" b="1" i="0" u="none" strike="noStrike" kern="1200" cap="all" spc="-15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endParaRPr kumimoji="1" lang="en-US" altLang="ko-KR" sz="4400" b="1" i="0" u="none" strike="noStrike" kern="1200" cap="all" spc="-150" normalizeH="0" baseline="0" noProof="0" dirty="0">
              <a:ln w="9000" cmpd="sng">
                <a:solidFill>
                  <a:srgbClr val="333399">
                    <a:lumMod val="60000"/>
                    <a:lumOff val="40000"/>
                  </a:srgbClr>
                </a:solidFill>
                <a:prstDash val="solid"/>
              </a:ln>
              <a:gradFill>
                <a:gsLst>
                  <a:gs pos="0">
                    <a:srgbClr val="2D2D8A">
                      <a:lumMod val="40000"/>
                      <a:lumOff val="60000"/>
                    </a:srgbClr>
                  </a:gs>
                  <a:gs pos="100000">
                    <a:srgbClr val="2D2D8A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800" b="1" i="0" u="none" strike="noStrike" kern="1200" cap="all" spc="-150" normalizeH="0" baseline="0" noProof="0" dirty="0">
                <a:ln w="9000" cmpd="sng">
                  <a:solidFill>
                    <a:srgbClr val="333399">
                      <a:lumMod val="60000"/>
                      <a:lumOff val="40000"/>
                    </a:srgbClr>
                  </a:solidFill>
                  <a:prstDash val="solid"/>
                </a:ln>
                <a:gradFill>
                  <a:gsLst>
                    <a:gs pos="0">
                      <a:srgbClr val="2D2D8A">
                        <a:lumMod val="40000"/>
                        <a:lumOff val="60000"/>
                      </a:srgbClr>
                    </a:gs>
                    <a:gs pos="100000">
                      <a:srgbClr val="2D2D8A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8080373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935037"/>
            <a:ext cx="9367520" cy="4722813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499360" y="2082800"/>
            <a:ext cx="7701280" cy="3003549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ctr" defTabSz="6858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T Sans" panose="020B0503020203020204" pitchFamily="34" charset="0"/>
              <a:ea typeface="(한)견출고딕" pitchFamily="18" charset="-127"/>
              <a:cs typeface="PT Sans" panose="020B0503020203020204" pitchFamily="34" charset="0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39:19-20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9D981396-F8CD-46EC-BDE9-7B9CB9D9B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3680" y="2485483"/>
            <a:ext cx="7152639" cy="190257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spc="-150" dirty="0">
                <a:solidFill>
                  <a:srgbClr val="EAEAEA"/>
                </a:solidFill>
              </a:rPr>
              <a:t>그의 주인이 자기 아내가 자기에게 이르기를 </a:t>
            </a:r>
          </a:p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spc="-150" dirty="0">
                <a:solidFill>
                  <a:srgbClr val="EAEAEA"/>
                </a:solidFill>
              </a:rPr>
              <a:t>당신의 종이 내게 이같이 행하였다 하는 말을 듣고 심히 노한지라</a:t>
            </a:r>
          </a:p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1" lang="ko-KR" altLang="en-US" sz="2000" spc="-150" dirty="0">
              <a:solidFill>
                <a:srgbClr val="EAEAEA"/>
              </a:solidFill>
            </a:endParaRPr>
          </a:p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spc="-150" dirty="0">
                <a:solidFill>
                  <a:srgbClr val="EAEAEA"/>
                </a:solidFill>
              </a:rPr>
              <a:t>이에 요셉의 주인이 그를 잡아 옥에 가두니 </a:t>
            </a:r>
          </a:p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spc="-150" dirty="0">
                <a:solidFill>
                  <a:srgbClr val="EAEAEA"/>
                </a:solidFill>
              </a:rPr>
              <a:t>그 옥은 왕의 죄수를 가두는 곳이었더라 요셉이 옥에 갇혔으나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674B2B-B57C-4395-A30E-626AFF0DAA43}"/>
              </a:ext>
            </a:extLst>
          </p:cNvPr>
          <p:cNvSpPr txBox="1"/>
          <p:nvPr/>
        </p:nvSpPr>
        <p:spPr>
          <a:xfrm>
            <a:off x="5837238" y="5697617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의로운</a:t>
            </a:r>
            <a:r>
              <a:rPr kumimoji="1" lang="ko-KR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피해자</a:t>
            </a:r>
          </a:p>
        </p:txBody>
      </p:sp>
    </p:spTree>
    <p:extLst>
      <p:ext uri="{BB962C8B-B14F-4D97-AF65-F5344CB8AC3E}">
        <p14:creationId xmlns:p14="http://schemas.microsoft.com/office/powerpoint/2010/main" val="413411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935037"/>
            <a:ext cx="9367520" cy="4722813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214880" y="2274889"/>
            <a:ext cx="7985760" cy="198215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술 맡은 관원장이 요셉을 기억하지 못하고 그를 잊었더라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lang="en-US" altLang="ko-KR" sz="2400" b="1" dirty="0">
                <a:solidFill>
                  <a:srgbClr val="FFFFFF"/>
                </a:solidFill>
                <a:latin typeface="Montserrat Black" panose="00000A00000000000000" pitchFamily="2" charset="0"/>
              </a:rPr>
              <a:t>40:23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lack" panose="00000A00000000000000" pitchFamily="2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674B2B-B57C-4395-A30E-626AFF0DAA43}"/>
              </a:ext>
            </a:extLst>
          </p:cNvPr>
          <p:cNvSpPr txBox="1"/>
          <p:nvPr/>
        </p:nvSpPr>
        <p:spPr>
          <a:xfrm>
            <a:off x="5837238" y="5697617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맑은 고딕" pitchFamily="50" charset="-127"/>
                <a:ea typeface="맑은 고딕" pitchFamily="50" charset="-127"/>
              </a:rPr>
              <a:t>잊혀진</a:t>
            </a:r>
            <a:r>
              <a:rPr kumimoji="1" lang="ko-KR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피해자</a:t>
            </a:r>
          </a:p>
        </p:txBody>
      </p:sp>
    </p:spTree>
    <p:extLst>
      <p:ext uri="{BB962C8B-B14F-4D97-AF65-F5344CB8AC3E}">
        <p14:creationId xmlns:p14="http://schemas.microsoft.com/office/powerpoint/2010/main" val="81886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935037"/>
            <a:ext cx="9367520" cy="4722813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214880" y="2274889"/>
            <a:ext cx="7985760" cy="198215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요셉은 무성한 가지 곧 샘 곁의 무성한 가지라 </a:t>
            </a:r>
          </a:p>
          <a:p>
            <a:pPr marL="0" marR="0" lvl="0" indent="0" algn="ct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그 가지가 담을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넘었도다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49:22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1513526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066800" y="314960"/>
            <a:ext cx="10449242" cy="6258559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346960" y="1605280"/>
            <a:ext cx="8778240" cy="4795519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활 쏘는 자가 그를 학대하며 적개심을 가지고 그를 쏘았으나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400" b="0" i="0" u="none" strike="noStrike" kern="1200" cap="none" spc="-15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요셉의 활은 도리어 굳세며 그의 팔은 힘이 있으니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이는 야곱의 </a:t>
            </a:r>
            <a:r>
              <a:rPr kumimoji="1" lang="ko-KR" altLang="en-US" sz="2400" b="0" i="0" u="none" strike="noStrike" kern="1200" cap="none" spc="-15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전능자</a:t>
            </a: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이스라엘의 반석인 목자의 손을 힘입음이라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400" b="0" i="0" u="none" strike="noStrike" kern="1200" cap="none" spc="-15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네 아버지의 하나님께로 </a:t>
            </a:r>
            <a:r>
              <a:rPr kumimoji="1" lang="ko-KR" altLang="en-US" sz="2400" b="0" i="0" u="none" strike="noStrike" kern="1200" cap="none" spc="-15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말미암나니</a:t>
            </a: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그가 너를 도우실 것이요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전능자로 </a:t>
            </a:r>
            <a:r>
              <a:rPr kumimoji="1" lang="ko-KR" altLang="en-US" sz="2400" b="0" i="0" u="none" strike="noStrike" kern="1200" cap="none" spc="-15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말미암나니</a:t>
            </a: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그가 </a:t>
            </a:r>
            <a:r>
              <a:rPr kumimoji="1" lang="ko-KR" altLang="en-US" sz="2400" b="0" i="0" u="none" strike="noStrike" kern="1200" cap="none" spc="-15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네게</a:t>
            </a: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복을 주실 것이라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위로 하늘의 복과 아래로 깊은 샘의 복과 젖먹이는 복과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태의 </a:t>
            </a:r>
            <a:r>
              <a:rPr kumimoji="1" lang="ko-KR" altLang="en-US" sz="2400" b="0" i="0" u="none" strike="noStrike" kern="1200" cap="none" spc="-15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복이리로다</a:t>
            </a:r>
            <a:endParaRPr kumimoji="1" lang="ko-KR" altLang="en-US" sz="2400" b="0" i="0" u="none" strike="noStrike" kern="1200" cap="none" spc="-15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6859" y="88963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lang="en-US" altLang="ko-KR" sz="2400" b="1" dirty="0">
                <a:solidFill>
                  <a:srgbClr val="FFFFFF"/>
                </a:solidFill>
                <a:latin typeface="Montserrat Black" panose="00000A00000000000000" pitchFamily="2" charset="0"/>
              </a:rPr>
              <a:t>49:23-25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lack" panose="00000A00000000000000" pitchFamily="2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3224413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935037"/>
            <a:ext cx="9367520" cy="4722813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3298985" y="2437449"/>
            <a:ext cx="6477634" cy="2890835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요셉의  활이 도리어 견강하며  </a:t>
            </a:r>
            <a:r>
              <a:rPr kumimoji="1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-&gt; </a:t>
            </a: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그의  활이 그대로 있으며</a:t>
            </a:r>
            <a:endParaRPr kumimoji="1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그의 팔이 힘이  있으니  </a:t>
            </a:r>
            <a:endParaRPr kumimoji="1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-&gt; </a:t>
            </a:r>
            <a:r>
              <a:rPr kumimoji="1" lang="ko-KR" altLang="en-US" sz="24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그의  강한  팔이 유하게 있으니 </a:t>
            </a:r>
            <a:endParaRPr kumimoji="1" lang="en-US" altLang="ko-KR" sz="2400" b="0" i="0" u="none" strike="noStrike" kern="1200" cap="none" spc="-15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49:23-25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3968261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436880"/>
            <a:ext cx="10449242" cy="6085839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346960" y="2528889"/>
            <a:ext cx="8778240" cy="2890835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너희는 이같이 요셉에게 이르라 네 형들이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네게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악을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행하였을지라도 이제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바라건대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그들의 허물과 죄를 용서하라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하셨나니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당신 아버지의 하나님의 종들인 우리 죄를 이제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용서하소서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하매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요셉이 그들이 그에게 하는 말을 들을 때에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울었더라</a:t>
            </a: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lang="en-US" altLang="ko-KR" sz="2400" b="1" dirty="0">
                <a:solidFill>
                  <a:srgbClr val="FFFFFF"/>
                </a:solidFill>
                <a:latin typeface="Montserrat Black" panose="00000A00000000000000" pitchFamily="2" charset="0"/>
              </a:rPr>
              <a:t>50:17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lack" panose="00000A00000000000000" pitchFamily="2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3102601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Freeform 7">
            <a:extLst>
              <a:ext uri="{FF2B5EF4-FFF2-40B4-BE49-F238E27FC236}">
                <a16:creationId xmlns:a16="http://schemas.microsoft.com/office/drawing/2014/main" id="{BDBB17AF-FF11-4826-89CD-211856CD0198}"/>
              </a:ext>
            </a:extLst>
          </p:cNvPr>
          <p:cNvSpPr>
            <a:spLocks/>
          </p:cNvSpPr>
          <p:nvPr/>
        </p:nvSpPr>
        <p:spPr bwMode="auto">
          <a:xfrm>
            <a:off x="1487487" y="1557338"/>
            <a:ext cx="9217026" cy="5327650"/>
          </a:xfrm>
          <a:custGeom>
            <a:avLst/>
            <a:gdLst>
              <a:gd name="T0" fmla="*/ 0 w 5806"/>
              <a:gd name="T1" fmla="*/ 2147483646 h 3356"/>
              <a:gd name="T2" fmla="*/ 0 w 5806"/>
              <a:gd name="T3" fmla="*/ 2147483646 h 3356"/>
              <a:gd name="T4" fmla="*/ 2147483646 w 5806"/>
              <a:gd name="T5" fmla="*/ 0 h 3356"/>
              <a:gd name="T6" fmla="*/ 2147483646 w 5806"/>
              <a:gd name="T7" fmla="*/ 2147483646 h 3356"/>
              <a:gd name="T8" fmla="*/ 0 w 5806"/>
              <a:gd name="T9" fmla="*/ 2147483646 h 3356"/>
              <a:gd name="T10" fmla="*/ 0 w 5806"/>
              <a:gd name="T11" fmla="*/ 2147483646 h 3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806"/>
              <a:gd name="T19" fmla="*/ 0 h 3356"/>
              <a:gd name="T20" fmla="*/ 5806 w 5806"/>
              <a:gd name="T21" fmla="*/ 3356 h 33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06" h="3356">
                <a:moveTo>
                  <a:pt x="0" y="3311"/>
                </a:moveTo>
                <a:lnTo>
                  <a:pt x="0" y="1542"/>
                </a:lnTo>
                <a:lnTo>
                  <a:pt x="5806" y="0"/>
                </a:lnTo>
                <a:lnTo>
                  <a:pt x="5806" y="3356"/>
                </a:lnTo>
                <a:lnTo>
                  <a:pt x="0" y="3356"/>
                </a:lnTo>
                <a:lnTo>
                  <a:pt x="0" y="3311"/>
                </a:lnTo>
                <a:close/>
              </a:path>
            </a:pathLst>
          </a:custGeom>
          <a:solidFill>
            <a:srgbClr val="8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1619" name="Text Box 4">
            <a:extLst>
              <a:ext uri="{FF2B5EF4-FFF2-40B4-BE49-F238E27FC236}">
                <a16:creationId xmlns:a16="http://schemas.microsoft.com/office/drawing/2014/main" id="{860232E2-9C8B-4F73-8B05-FBF41F7676F4}"/>
              </a:ext>
            </a:extLst>
          </p:cNvPr>
          <p:cNvSpPr txBox="1">
            <a:spLocks noChangeArrowheads="1"/>
          </p:cNvSpPr>
          <p:nvPr/>
        </p:nvSpPr>
        <p:spPr bwMode="auto">
          <a:xfrm rot="-831086">
            <a:off x="1992313" y="1557339"/>
            <a:ext cx="4756150" cy="11890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7200">
                <a:solidFill>
                  <a:srgbClr val="EAEAEA"/>
                </a:solidFill>
              </a:rPr>
              <a:t>측은히여겨</a:t>
            </a:r>
          </a:p>
        </p:txBody>
      </p:sp>
      <p:sp>
        <p:nvSpPr>
          <p:cNvPr id="41989" name="Text Box 5">
            <a:extLst>
              <a:ext uri="{FF2B5EF4-FFF2-40B4-BE49-F238E27FC236}">
                <a16:creationId xmlns:a16="http://schemas.microsoft.com/office/drawing/2014/main" id="{B19B91BF-7E54-440F-99D2-D96CC6911F48}"/>
              </a:ext>
            </a:extLst>
          </p:cNvPr>
          <p:cNvSpPr txBox="1">
            <a:spLocks noChangeArrowheads="1"/>
          </p:cNvSpPr>
          <p:nvPr/>
        </p:nvSpPr>
        <p:spPr bwMode="auto">
          <a:xfrm rot="-831086">
            <a:off x="3575050" y="3141664"/>
            <a:ext cx="6584950" cy="11890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7200">
                <a:solidFill>
                  <a:srgbClr val="EAEAEA"/>
                </a:solidFill>
              </a:rPr>
              <a:t>심장을도려내다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ext Box 4">
            <a:extLst>
              <a:ext uri="{FF2B5EF4-FFF2-40B4-BE49-F238E27FC236}">
                <a16:creationId xmlns:a16="http://schemas.microsoft.com/office/drawing/2014/main" id="{1B12A35C-5639-4F5B-9FC6-8AABCB283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8" y="692150"/>
            <a:ext cx="2622550" cy="1555750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9600">
                <a:solidFill>
                  <a:srgbClr val="EAEAEA"/>
                </a:solidFill>
              </a:rPr>
              <a:t>긍휼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4" descr="문2">
            <a:extLst>
              <a:ext uri="{FF2B5EF4-FFF2-40B4-BE49-F238E27FC236}">
                <a16:creationId xmlns:a16="http://schemas.microsoft.com/office/drawing/2014/main" id="{6B1AF31F-FF1A-4C7D-B231-3C5E14D4D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9" y="1196975"/>
            <a:ext cx="4257675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 Box 5">
            <a:extLst>
              <a:ext uri="{FF2B5EF4-FFF2-40B4-BE49-F238E27FC236}">
                <a16:creationId xmlns:a16="http://schemas.microsoft.com/office/drawing/2014/main" id="{12F587D1-96F8-465E-8734-65267989B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1484313"/>
            <a:ext cx="56705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4800">
                <a:solidFill>
                  <a:srgbClr val="EAEAEA"/>
                </a:solidFill>
              </a:rPr>
              <a:t>알고 보니 불쌍트라</a:t>
            </a:r>
          </a:p>
        </p:txBody>
      </p:sp>
      <p:sp>
        <p:nvSpPr>
          <p:cNvPr id="43014" name="Text Box 6">
            <a:extLst>
              <a:ext uri="{FF2B5EF4-FFF2-40B4-BE49-F238E27FC236}">
                <a16:creationId xmlns:a16="http://schemas.microsoft.com/office/drawing/2014/main" id="{6BE588BF-20AE-43B5-81D1-8BA9C54AF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2447926"/>
            <a:ext cx="5365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4800">
                <a:solidFill>
                  <a:srgbClr val="EAEAEA"/>
                </a:solidFill>
              </a:rPr>
              <a:t>그만하기 다행이다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436880"/>
            <a:ext cx="10449242" cy="6085839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346960" y="2528889"/>
            <a:ext cx="8778240" cy="2890835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당신들은 나를 해하려 하였으나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하나님은 그것을 선으로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바꾸사</a:t>
            </a: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오늘과 같이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많은 백성의 생명을 구원하게 하시려 </a:t>
            </a:r>
            <a:r>
              <a:rPr kumimoji="1" lang="ko-KR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하셨나니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50:20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2757685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26250E-20E4-4505-A9DF-0ECF2BF02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1630" y="1792237"/>
            <a:ext cx="6892290" cy="327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4800" b="1" dirty="0">
                <a:solidFill>
                  <a:prstClr val="black"/>
                </a:solidFill>
                <a:latin typeface="-윤고딕240" pitchFamily="18" charset="-127"/>
                <a:ea typeface="-윤고딕240" pitchFamily="18" charset="-127"/>
              </a:rPr>
              <a:t>리본</a:t>
            </a:r>
            <a:r>
              <a:rPr lang="en-US" altLang="ko-KR" sz="4800" b="1" dirty="0">
                <a:solidFill>
                  <a:prstClr val="black"/>
                </a:solidFill>
                <a:latin typeface="-윤고딕240" pitchFamily="18" charset="-127"/>
                <a:ea typeface="-윤고딕240" pitchFamily="18" charset="-127"/>
              </a:rPr>
              <a:t>(Ribbon)</a:t>
            </a:r>
            <a:r>
              <a:rPr lang="ko-KR" altLang="en-US" sz="4800" b="1" dirty="0">
                <a:solidFill>
                  <a:prstClr val="black"/>
                </a:solidFill>
                <a:latin typeface="-윤고딕240" pitchFamily="18" charset="-127"/>
                <a:ea typeface="-윤고딕240" pitchFamily="18" charset="-127"/>
              </a:rPr>
              <a:t>달기</a:t>
            </a:r>
            <a:r>
              <a:rPr lang="en-US" altLang="ko-KR" sz="4800" b="1" dirty="0">
                <a:solidFill>
                  <a:prstClr val="black"/>
                </a:solidFill>
                <a:latin typeface="-윤고딕240" pitchFamily="18" charset="-127"/>
                <a:ea typeface="-윤고딕240" pitchFamily="18" charset="-127"/>
              </a:rPr>
              <a:t> </a:t>
            </a:r>
            <a:r>
              <a:rPr lang="ko-KR" altLang="en-US" sz="4800" b="1" dirty="0">
                <a:solidFill>
                  <a:prstClr val="black"/>
                </a:solidFill>
                <a:latin typeface="-윤고딕240" pitchFamily="18" charset="-127"/>
                <a:ea typeface="-윤고딕240" pitchFamily="18" charset="-127"/>
              </a:rPr>
              <a:t>에서 리본</a:t>
            </a:r>
            <a:r>
              <a:rPr lang="en-US" altLang="ko-KR" sz="4800" b="1" dirty="0">
                <a:solidFill>
                  <a:prstClr val="black"/>
                </a:solidFill>
                <a:latin typeface="-윤고딕240" pitchFamily="18" charset="-127"/>
                <a:ea typeface="-윤고딕240" pitchFamily="18" charset="-127"/>
              </a:rPr>
              <a:t>(Reborn)</a:t>
            </a:r>
            <a:r>
              <a:rPr lang="ko-KR" altLang="en-US" sz="4800" b="1" dirty="0">
                <a:solidFill>
                  <a:prstClr val="black"/>
                </a:solidFill>
                <a:latin typeface="-윤고딕240" pitchFamily="18" charset="-127"/>
                <a:ea typeface="-윤고딕240" pitchFamily="18" charset="-127"/>
              </a:rPr>
              <a:t>으로</a:t>
            </a:r>
            <a:br>
              <a:rPr lang="en-US" altLang="ko-KR" sz="4800" b="1" dirty="0">
                <a:solidFill>
                  <a:prstClr val="black"/>
                </a:solidFill>
                <a:latin typeface="-윤고딕240" pitchFamily="18" charset="-127"/>
                <a:ea typeface="-윤고딕240" pitchFamily="18" charset="-127"/>
              </a:rPr>
            </a:br>
            <a:endParaRPr lang="ko-KR" altLang="en-US" sz="4800" b="1" dirty="0">
              <a:solidFill>
                <a:prstClr val="black"/>
              </a:solidFill>
              <a:latin typeface="-윤고딕240" pitchFamily="18" charset="-127"/>
              <a:ea typeface="-윤고딕240" pitchFamily="18" charset="-127"/>
            </a:endParaRPr>
          </a:p>
        </p:txBody>
      </p:sp>
      <p:sp>
        <p:nvSpPr>
          <p:cNvPr id="13315" name="직사각형 5">
            <a:extLst>
              <a:ext uri="{FF2B5EF4-FFF2-40B4-BE49-F238E27FC236}">
                <a16:creationId xmlns:a16="http://schemas.microsoft.com/office/drawing/2014/main" id="{A1C2428C-8842-4310-A1E1-4A2EEB6EA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5476" y="1928813"/>
            <a:ext cx="401796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en-US" altLang="ko-KR" sz="2700">
                <a:solidFill>
                  <a:srgbClr val="BAD8BE"/>
                </a:solidFill>
                <a:latin typeface="-윤고딕240" pitchFamily="18" charset="-127"/>
                <a:ea typeface="-윤고딕240" pitchFamily="18" charset="-127"/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436880"/>
            <a:ext cx="10449242" cy="6085839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346960" y="2528889"/>
            <a:ext cx="8778240" cy="2890835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하나님이 큰 구원으로 당신들의 생명을 보존하고 당신들의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후손을 세상에 두시려고 나를 당신들보다 먼저 보내셨나니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그런즉 나를 이리로 보낸 이는 당신들이 아니요 하나님이시라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하나님이 나를 바로에게 아버지로 삼으시고 그 온 집의 주로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삼으시며 애굽 온 땅의 통치자로 삼으셨나이다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lang="en-US" altLang="ko-KR" sz="2400" b="1" dirty="0">
                <a:solidFill>
                  <a:srgbClr val="FFFFFF"/>
                </a:solidFill>
                <a:latin typeface="Montserrat Black" panose="00000A00000000000000" pitchFamily="2" charset="0"/>
              </a:rPr>
              <a:t>45:7-8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lack" panose="00000A00000000000000" pitchFamily="2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31164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436880"/>
            <a:ext cx="10449242" cy="6085839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346960" y="2528889"/>
            <a:ext cx="8778240" cy="2890835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당신들은 두려워하지 마소서 내가 당신들과 당신들의 자녀를 </a:t>
            </a:r>
          </a:p>
          <a:p>
            <a:pPr marL="0" marR="0" lvl="0" indent="0" algn="l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기르리이다 하고 그들을 간곡한 말로 위로하였더라</a:t>
            </a:r>
            <a:endParaRPr kumimoji="1" lang="ko-KR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50:21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624067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635760" y="1239521"/>
            <a:ext cx="10038080" cy="4180204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346960" y="2528889"/>
            <a:ext cx="8778240" cy="1677351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 </a:t>
            </a:r>
            <a:endParaRPr kumimoji="0" lang="en-US" altLang="ko-KR" sz="8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내가 </a:t>
            </a: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기르리이다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t> 하고</a:t>
            </a: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Arial" panose="020B0604020202020204" pitchFamily="34" charset="0"/>
                <a:ea typeface="굴림"/>
                <a:cs typeface="+mn-cs"/>
              </a:rPr>
              <a:t>…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3219842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rgbClr val="3B3B3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AutoShape 3">
            <a:extLst>
              <a:ext uri="{FF2B5EF4-FFF2-40B4-BE49-F238E27FC236}">
                <a16:creationId xmlns:a16="http://schemas.microsoft.com/office/drawing/2014/main" id="{D048E57B-7A8A-4DC9-8C54-2C83A3D44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5945" y="2945608"/>
            <a:ext cx="204788" cy="385762"/>
          </a:xfrm>
          <a:prstGeom prst="flowChartAlternateProcess">
            <a:avLst/>
          </a:prstGeom>
          <a:gradFill rotWithShape="0">
            <a:gsLst>
              <a:gs pos="0">
                <a:srgbClr val="CC0000"/>
              </a:gs>
              <a:gs pos="50000">
                <a:srgbClr val="FE3C00"/>
              </a:gs>
              <a:gs pos="100000">
                <a:srgbClr val="CC0000"/>
              </a:gs>
            </a:gsLst>
            <a:lin ang="18900000" scaled="1"/>
          </a:gradFill>
          <a:ln w="4445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ko-KR" altLang="en-US" sz="18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2868" name="Text Box 4">
            <a:extLst>
              <a:ext uri="{FF2B5EF4-FFF2-40B4-BE49-F238E27FC236}">
                <a16:creationId xmlns:a16="http://schemas.microsoft.com/office/drawing/2014/main" id="{D68A3BF5-A823-4F8E-B822-C9F96A9D38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7446" y="2584491"/>
            <a:ext cx="272382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6600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공격형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2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67" grpId="0" animBg="1"/>
      <p:bldP spid="2928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rgbClr val="3B3B3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5" name="AutoShape 3">
            <a:extLst>
              <a:ext uri="{FF2B5EF4-FFF2-40B4-BE49-F238E27FC236}">
                <a16:creationId xmlns:a16="http://schemas.microsoft.com/office/drawing/2014/main" id="{BFBAF583-E978-4E98-B58E-DC5880CED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0090" y="2944814"/>
            <a:ext cx="204787" cy="387350"/>
          </a:xfrm>
          <a:prstGeom prst="flowChartAlternateProcess">
            <a:avLst/>
          </a:prstGeom>
          <a:gradFill rotWithShape="0">
            <a:gsLst>
              <a:gs pos="0">
                <a:srgbClr val="CC0000"/>
              </a:gs>
              <a:gs pos="50000">
                <a:srgbClr val="FE3C00"/>
              </a:gs>
              <a:gs pos="100000">
                <a:srgbClr val="CC0000"/>
              </a:gs>
            </a:gsLst>
            <a:lin ang="18900000" scaled="1"/>
          </a:gradFill>
          <a:ln w="4445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ko-KR" altLang="en-US" sz="18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4916" name="Text Box 4">
            <a:extLst>
              <a:ext uri="{FF2B5EF4-FFF2-40B4-BE49-F238E27FC236}">
                <a16:creationId xmlns:a16="http://schemas.microsoft.com/office/drawing/2014/main" id="{FB6CA151-0240-44E0-B652-91DE2A355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6495" y="2584491"/>
            <a:ext cx="44165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6600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수동공격형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4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4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5" grpId="0" animBg="1"/>
      <p:bldP spid="2949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rgbClr val="3B3B3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AutoShape 3">
            <a:extLst>
              <a:ext uri="{FF2B5EF4-FFF2-40B4-BE49-F238E27FC236}">
                <a16:creationId xmlns:a16="http://schemas.microsoft.com/office/drawing/2014/main" id="{B3714304-1AF1-49FC-A079-4868D936D1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0749" y="2847976"/>
            <a:ext cx="204787" cy="387350"/>
          </a:xfrm>
          <a:prstGeom prst="flowChartAlternateProcess">
            <a:avLst/>
          </a:prstGeom>
          <a:gradFill rotWithShape="0">
            <a:gsLst>
              <a:gs pos="0">
                <a:srgbClr val="CC0000"/>
              </a:gs>
              <a:gs pos="50000">
                <a:srgbClr val="FE3C00"/>
              </a:gs>
              <a:gs pos="100000">
                <a:srgbClr val="CC0000"/>
              </a:gs>
            </a:gsLst>
            <a:lin ang="18900000" scaled="1"/>
          </a:gradFill>
          <a:ln w="44450" algn="ctr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ko-KR" altLang="en-US" sz="18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91844" name="Text Box 4">
            <a:extLst>
              <a:ext uri="{FF2B5EF4-FFF2-40B4-BE49-F238E27FC236}">
                <a16:creationId xmlns:a16="http://schemas.microsoft.com/office/drawing/2014/main" id="{1DBEE31D-3895-4231-BE8E-C025E4F64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0178" y="2487653"/>
            <a:ext cx="272382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6600" dirty="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수동형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1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1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3" grpId="0" animBg="1"/>
      <p:bldP spid="2918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524000" y="935037"/>
            <a:ext cx="9367520" cy="4722813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499360" y="2082800"/>
            <a:ext cx="7701280" cy="3003549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ctr" defTabSz="6858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T Sans" panose="020B0503020203020204" pitchFamily="34" charset="0"/>
              <a:ea typeface="(한)견출고딕" pitchFamily="18" charset="-127"/>
              <a:cs typeface="PT Sans" panose="020B0503020203020204" pitchFamily="34" charset="0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ko-KR" altLang="en-US" sz="2400" b="1" dirty="0">
                <a:solidFill>
                  <a:srgbClr val="FFFFFF"/>
                </a:solidFill>
                <a:latin typeface="Montserrat Black" panose="00000A00000000000000" pitchFamily="2" charset="0"/>
              </a:rPr>
              <a:t>창세기 </a:t>
            </a:r>
            <a:r>
              <a:rPr lang="en-US" altLang="ko-KR" sz="2400" b="1" dirty="0">
                <a:solidFill>
                  <a:srgbClr val="FFFFFF"/>
                </a:solidFill>
                <a:latin typeface="Montserrat Black" panose="00000A00000000000000" pitchFamily="2" charset="0"/>
              </a:rPr>
              <a:t>38:3-4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lack" panose="00000A00000000000000" pitchFamily="2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9D981396-F8CD-46EC-BDE9-7B9CB9D9B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5280" y="2552866"/>
            <a:ext cx="7152639" cy="1879489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dirty="0">
                <a:solidFill>
                  <a:srgbClr val="EAEAEA"/>
                </a:solidFill>
              </a:rPr>
              <a:t>요셉은 노년에 얻은 아들이므로 이스라엘이 여러 아들들보다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dirty="0">
                <a:solidFill>
                  <a:srgbClr val="EAEAEA"/>
                </a:solidFill>
              </a:rPr>
              <a:t>그를 더 사랑하므로 그를 위하여 채색 옷을 지었더니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dirty="0">
                <a:solidFill>
                  <a:srgbClr val="EAEAEA"/>
                </a:solidFill>
              </a:rPr>
              <a:t>그의 형들이 아버지가 형들보다 그를 더 사랑함을 보고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dirty="0">
                <a:solidFill>
                  <a:srgbClr val="EAEAEA"/>
                </a:solidFill>
              </a:rPr>
              <a:t>그를 미워하여 그에게 편안하게 말할 수 없었더라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</p:spTree>
    <p:extLst>
      <p:ext uri="{BB962C8B-B14F-4D97-AF65-F5344CB8AC3E}">
        <p14:creationId xmlns:p14="http://schemas.microsoft.com/office/powerpoint/2010/main" val="81036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0066"/>
            </a:gs>
            <a:gs pos="80000">
              <a:srgbClr val="660033"/>
            </a:gs>
            <a:gs pos="100000">
              <a:srgbClr val="660033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AutoShape 2">
            <a:extLst>
              <a:ext uri="{FF2B5EF4-FFF2-40B4-BE49-F238E27FC236}">
                <a16:creationId xmlns:a16="http://schemas.microsoft.com/office/drawing/2014/main" id="{939AF397-D936-47C4-9E2E-B267F884E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1628776"/>
            <a:ext cx="5329238" cy="8556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7AD51"/>
              </a:gs>
              <a:gs pos="100000">
                <a:srgbClr val="596630"/>
              </a:gs>
            </a:gsLst>
            <a:path path="rect">
              <a:fillToRect t="100000" r="100000"/>
            </a:path>
          </a:gradFill>
          <a:ln w="4445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ko-KR" altLang="en-US" sz="18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1171" name="Text Box 3">
            <a:extLst>
              <a:ext uri="{FF2B5EF4-FFF2-40B4-BE49-F238E27FC236}">
                <a16:creationId xmlns:a16="http://schemas.microsoft.com/office/drawing/2014/main" id="{8D117BF6-5BFB-4CDF-AF0E-2EBA6951B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050" y="1765301"/>
            <a:ext cx="2495550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280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그를 미워하여</a:t>
            </a:r>
          </a:p>
        </p:txBody>
      </p:sp>
      <p:sp>
        <p:nvSpPr>
          <p:cNvPr id="391172" name="Line 4">
            <a:extLst>
              <a:ext uri="{FF2B5EF4-FFF2-40B4-BE49-F238E27FC236}">
                <a16:creationId xmlns:a16="http://schemas.microsoft.com/office/drawing/2014/main" id="{B3E2BD8E-F1A4-4473-8F8C-3F3ED825015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0276" y="2062164"/>
            <a:ext cx="504825" cy="35877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1173" name="AutoShape 5">
            <a:extLst>
              <a:ext uri="{FF2B5EF4-FFF2-40B4-BE49-F238E27FC236}">
                <a16:creationId xmlns:a16="http://schemas.microsoft.com/office/drawing/2014/main" id="{037EC817-560E-4420-93D4-70B89ED73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2589213"/>
            <a:ext cx="5329238" cy="8556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89C44"/>
              </a:gs>
              <a:gs pos="100000">
                <a:srgbClr val="85452B"/>
              </a:gs>
            </a:gsLst>
            <a:path path="rect">
              <a:fillToRect t="100000" r="100000"/>
            </a:path>
          </a:gradFill>
          <a:ln w="4445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ko-KR" altLang="en-US" sz="18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1174" name="Text Box 6">
            <a:extLst>
              <a:ext uri="{FF2B5EF4-FFF2-40B4-BE49-F238E27FC236}">
                <a16:creationId xmlns:a16="http://schemas.microsoft.com/office/drawing/2014/main" id="{D29F61CB-EC03-47E1-8A0E-4CBE548E8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050" y="2725738"/>
            <a:ext cx="2495550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280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더욱 미워하여</a:t>
            </a:r>
          </a:p>
        </p:txBody>
      </p:sp>
      <p:sp>
        <p:nvSpPr>
          <p:cNvPr id="391175" name="Line 7">
            <a:extLst>
              <a:ext uri="{FF2B5EF4-FFF2-40B4-BE49-F238E27FC236}">
                <a16:creationId xmlns:a16="http://schemas.microsoft.com/office/drawing/2014/main" id="{C2315993-9202-4376-84CE-25779E8E5F8F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0276" y="3022601"/>
            <a:ext cx="504825" cy="35877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1176" name="AutoShape 8">
            <a:extLst>
              <a:ext uri="{FF2B5EF4-FFF2-40B4-BE49-F238E27FC236}">
                <a16:creationId xmlns:a16="http://schemas.microsoft.com/office/drawing/2014/main" id="{FD42713A-33C5-4E54-9E94-19DACF645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3549651"/>
            <a:ext cx="5329238" cy="8556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BDD7"/>
              </a:gs>
              <a:gs pos="100000">
                <a:srgbClr val="255C75"/>
              </a:gs>
            </a:gsLst>
            <a:path path="rect">
              <a:fillToRect t="100000" r="100000"/>
            </a:path>
          </a:gradFill>
          <a:ln w="4445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ko-KR" altLang="en-US" sz="18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1177" name="Text Box 9">
            <a:extLst>
              <a:ext uri="{FF2B5EF4-FFF2-40B4-BE49-F238E27FC236}">
                <a16:creationId xmlns:a16="http://schemas.microsoft.com/office/drawing/2014/main" id="{14B1B3ED-63E8-4564-9A26-F1C94F1A3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050" y="3686176"/>
            <a:ext cx="2851150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280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더욱 미워하더니</a:t>
            </a:r>
          </a:p>
        </p:txBody>
      </p:sp>
      <p:sp>
        <p:nvSpPr>
          <p:cNvPr id="391178" name="Line 10">
            <a:extLst>
              <a:ext uri="{FF2B5EF4-FFF2-40B4-BE49-F238E27FC236}">
                <a16:creationId xmlns:a16="http://schemas.microsoft.com/office/drawing/2014/main" id="{F3B116B2-4076-45A6-9489-A79F2CEE96A8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0276" y="3983039"/>
            <a:ext cx="504825" cy="35877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1179" name="AutoShape 11">
            <a:extLst>
              <a:ext uri="{FF2B5EF4-FFF2-40B4-BE49-F238E27FC236}">
                <a16:creationId xmlns:a16="http://schemas.microsoft.com/office/drawing/2014/main" id="{5AC4F941-8680-4AC3-A0A3-56B7B81500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5550" y="4516438"/>
            <a:ext cx="5329238" cy="8556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4188"/>
              </a:gs>
              <a:gs pos="100000">
                <a:srgbClr val="601034"/>
              </a:gs>
            </a:gsLst>
            <a:path path="rect">
              <a:fillToRect t="100000" r="100000"/>
            </a:path>
          </a:gradFill>
          <a:ln w="44450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ko-KR" altLang="en-US" sz="180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1180" name="Text Box 12">
            <a:extLst>
              <a:ext uri="{FF2B5EF4-FFF2-40B4-BE49-F238E27FC236}">
                <a16:creationId xmlns:a16="http://schemas.microsoft.com/office/drawing/2014/main" id="{62EBB22D-3A29-4A55-8CC4-EEA12A99D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050" y="4652963"/>
            <a:ext cx="1606550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ko-KR" altLang="en-US" sz="2800">
                <a:solidFill>
                  <a:srgbClr val="FFFF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시기하되</a:t>
            </a:r>
          </a:p>
        </p:txBody>
      </p:sp>
      <p:sp>
        <p:nvSpPr>
          <p:cNvPr id="391181" name="Line 13">
            <a:extLst>
              <a:ext uri="{FF2B5EF4-FFF2-40B4-BE49-F238E27FC236}">
                <a16:creationId xmlns:a16="http://schemas.microsoft.com/office/drawing/2014/main" id="{CC3BD47B-7A57-4D9A-8C68-4995D3B75BB9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0276" y="4949826"/>
            <a:ext cx="504825" cy="35877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kumimoji="1" lang="ko-KR" altLang="en-US">
              <a:solidFill>
                <a:srgbClr val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1182" name="Text Box 14">
            <a:extLst>
              <a:ext uri="{FF2B5EF4-FFF2-40B4-BE49-F238E27FC236}">
                <a16:creationId xmlns:a16="http://schemas.microsoft.com/office/drawing/2014/main" id="{5C50F728-1A08-4995-AE28-18A5FCEA63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375" y="1844676"/>
            <a:ext cx="960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창 </a:t>
            </a:r>
            <a:r>
              <a:rPr kumimoji="1" lang="en-US" altLang="ko-KR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37:4</a:t>
            </a:r>
          </a:p>
        </p:txBody>
      </p:sp>
      <p:sp>
        <p:nvSpPr>
          <p:cNvPr id="391183" name="Text Box 15">
            <a:extLst>
              <a:ext uri="{FF2B5EF4-FFF2-40B4-BE49-F238E27FC236}">
                <a16:creationId xmlns:a16="http://schemas.microsoft.com/office/drawing/2014/main" id="{B9C770D9-593C-457D-8C84-263924467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375" y="2852738"/>
            <a:ext cx="9604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창 </a:t>
            </a:r>
            <a:r>
              <a:rPr kumimoji="1" lang="en-US" altLang="ko-KR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37:5</a:t>
            </a:r>
          </a:p>
        </p:txBody>
      </p:sp>
      <p:sp>
        <p:nvSpPr>
          <p:cNvPr id="391184" name="Text Box 16">
            <a:extLst>
              <a:ext uri="{FF2B5EF4-FFF2-40B4-BE49-F238E27FC236}">
                <a16:creationId xmlns:a16="http://schemas.microsoft.com/office/drawing/2014/main" id="{5DB37874-18C5-4156-A34F-B8FFD6E0D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375" y="3789363"/>
            <a:ext cx="9604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창 </a:t>
            </a:r>
            <a:r>
              <a:rPr kumimoji="1" lang="en-US" altLang="ko-KR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37:8</a:t>
            </a:r>
          </a:p>
        </p:txBody>
      </p:sp>
      <p:sp>
        <p:nvSpPr>
          <p:cNvPr id="391185" name="Text Box 17">
            <a:extLst>
              <a:ext uri="{FF2B5EF4-FFF2-40B4-BE49-F238E27FC236}">
                <a16:creationId xmlns:a16="http://schemas.microsoft.com/office/drawing/2014/main" id="{5B169743-29BC-4DB8-95CB-88ADC3336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4797426"/>
            <a:ext cx="109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창 </a:t>
            </a:r>
            <a:r>
              <a:rPr kumimoji="1" lang="en-US" altLang="ko-KR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37:11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1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1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1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1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1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1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1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1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1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0" decel="100000" fill="hold"/>
                                        <p:tgtEl>
                                          <p:spTgt spid="391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1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0" decel="100000" fill="hold"/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1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1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1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1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1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decel="100000" fill="hold"/>
                                        <p:tgtEl>
                                          <p:spTgt spid="391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1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1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decel="100000" fill="hold"/>
                                        <p:tgtEl>
                                          <p:spTgt spid="391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1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0" decel="100000" fill="hold"/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1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1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1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1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0" decel="100000" fill="hold"/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1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0" decel="100000" fill="hold"/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1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1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0" decel="100000" fill="hold"/>
                                        <p:tgtEl>
                                          <p:spTgt spid="391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1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1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1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1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0" grpId="0" animBg="1"/>
      <p:bldP spid="391171" grpId="0"/>
      <p:bldP spid="391173" grpId="0" animBg="1"/>
      <p:bldP spid="391174" grpId="0"/>
      <p:bldP spid="391176" grpId="0" animBg="1"/>
      <p:bldP spid="391177" grpId="0"/>
      <p:bldP spid="391179" grpId="0" animBg="1"/>
      <p:bldP spid="391180" grpId="0"/>
      <p:bldP spid="391182" grpId="0"/>
      <p:bldP spid="391183" grpId="0"/>
      <p:bldP spid="391184" grpId="0"/>
      <p:bldP spid="3911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935037"/>
            <a:ext cx="9367520" cy="4722813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499360" y="2082800"/>
            <a:ext cx="7701280" cy="3003549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ctr" defTabSz="6858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T Sans" panose="020B0503020203020204" pitchFamily="34" charset="0"/>
              <a:ea typeface="(한)견출고딕" pitchFamily="18" charset="-127"/>
              <a:cs typeface="PT Sans" panose="020B0503020203020204" pitchFamily="34" charset="0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lang="en-US" altLang="ko-KR" sz="2400" b="1" dirty="0">
                <a:solidFill>
                  <a:srgbClr val="FFFFFF"/>
                </a:solidFill>
                <a:latin typeface="Montserrat Black" panose="00000A00000000000000" pitchFamily="2" charset="0"/>
              </a:rPr>
              <a:t>42:21</a:t>
            </a:r>
            <a:endParaRPr kumimoji="0" lang="en-US" altLang="ko-K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Black" panose="00000A00000000000000" pitchFamily="2" charset="0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9D981396-F8CD-46EC-BDE9-7B9CB9D9B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5280" y="2662380"/>
            <a:ext cx="7152639" cy="141782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spc="-150" dirty="0">
                <a:solidFill>
                  <a:srgbClr val="EAEAEA"/>
                </a:solidFill>
              </a:rPr>
              <a:t>그들이 서로 말하되 우리가 아우의 일로 말미암아 </a:t>
            </a:r>
            <a:r>
              <a:rPr kumimoji="1" lang="ko-KR" altLang="en-US" sz="2000" spc="-150" dirty="0" err="1">
                <a:solidFill>
                  <a:srgbClr val="EAEAEA"/>
                </a:solidFill>
              </a:rPr>
              <a:t>범죄하였도다</a:t>
            </a:r>
            <a:r>
              <a:rPr kumimoji="1" lang="ko-KR" altLang="en-US" sz="2000" spc="-150" dirty="0">
                <a:solidFill>
                  <a:srgbClr val="EAEAEA"/>
                </a:solidFill>
              </a:rPr>
              <a:t>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spc="-150" dirty="0">
                <a:solidFill>
                  <a:srgbClr val="EAEAEA"/>
                </a:solidFill>
              </a:rPr>
              <a:t>그가 우리에게 애걸할 때에 그 마음의 괴로움을 보고도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ko-KR" altLang="en-US" sz="2000" spc="-150" dirty="0">
                <a:solidFill>
                  <a:srgbClr val="EAEAEA"/>
                </a:solidFill>
              </a:rPr>
              <a:t>듣지 아니하였으므로 이 괴로움이 우리에게 </a:t>
            </a:r>
            <a:r>
              <a:rPr kumimoji="1" lang="ko-KR" altLang="en-US" sz="2000" spc="-150" dirty="0" err="1">
                <a:solidFill>
                  <a:srgbClr val="EAEAEA"/>
                </a:solidFill>
              </a:rPr>
              <a:t>임하도다</a:t>
            </a:r>
            <a:endParaRPr kumimoji="1" lang="ko-KR" altLang="en-US" sz="2000" spc="-150" dirty="0">
              <a:solidFill>
                <a:srgbClr val="EAEAEA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674B2B-B57C-4395-A30E-626AFF0DAA43}"/>
              </a:ext>
            </a:extLst>
          </p:cNvPr>
          <p:cNvSpPr txBox="1"/>
          <p:nvPr/>
        </p:nvSpPr>
        <p:spPr>
          <a:xfrm>
            <a:off x="5837238" y="5697617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무죄한 피해자</a:t>
            </a:r>
          </a:p>
        </p:txBody>
      </p:sp>
    </p:spTree>
    <p:extLst>
      <p:ext uri="{BB962C8B-B14F-4D97-AF65-F5344CB8AC3E}">
        <p14:creationId xmlns:p14="http://schemas.microsoft.com/office/powerpoint/2010/main" val="120001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73AD80A-258B-4A3F-BB0F-AF91FCE26AA3}"/>
              </a:ext>
            </a:extLst>
          </p:cNvPr>
          <p:cNvSpPr/>
          <p:nvPr/>
        </p:nvSpPr>
        <p:spPr>
          <a:xfrm>
            <a:off x="1153478" y="935037"/>
            <a:ext cx="9367520" cy="4722813"/>
          </a:xfrm>
          <a:custGeom>
            <a:avLst/>
            <a:gdLst>
              <a:gd name="connsiteX0" fmla="*/ 0 w 4688113"/>
              <a:gd name="connsiteY0" fmla="*/ 0 h 5943600"/>
              <a:gd name="connsiteX1" fmla="*/ 4688113 w 4688113"/>
              <a:gd name="connsiteY1" fmla="*/ 0 h 5943600"/>
              <a:gd name="connsiteX2" fmla="*/ 4688113 w 4688113"/>
              <a:gd name="connsiteY2" fmla="*/ 5943600 h 5943600"/>
              <a:gd name="connsiteX3" fmla="*/ 0 w 4688113"/>
              <a:gd name="connsiteY3" fmla="*/ 594360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8113" h="5943600">
                <a:moveTo>
                  <a:pt x="0" y="0"/>
                </a:moveTo>
                <a:lnTo>
                  <a:pt x="4688113" y="0"/>
                </a:lnTo>
                <a:lnTo>
                  <a:pt x="4688113" y="5943600"/>
                </a:lnTo>
                <a:lnTo>
                  <a:pt x="0" y="5943600"/>
                </a:lnTo>
                <a:close/>
              </a:path>
            </a:pathLst>
          </a:custGeom>
          <a:solidFill>
            <a:srgbClr val="519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A2CBEA-535E-4473-B664-4BDEDF23E7FA}"/>
              </a:ext>
            </a:extLst>
          </p:cNvPr>
          <p:cNvSpPr/>
          <p:nvPr/>
        </p:nvSpPr>
        <p:spPr>
          <a:xfrm>
            <a:off x="2499360" y="2082800"/>
            <a:ext cx="7701280" cy="3003549"/>
          </a:xfrm>
          <a:prstGeom prst="rect">
            <a:avLst/>
          </a:prstGeom>
          <a:solidFill>
            <a:srgbClr val="244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1pPr>
            <a:lvl2pPr marL="742950" indent="-28575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2pPr>
            <a:lvl3pPr marL="11430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3pPr>
            <a:lvl4pPr marL="16002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4pPr>
            <a:lvl5pPr marL="2057400" indent="-228600" defTabSz="685800"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(한)견출고딕" pitchFamily="18" charset="-127"/>
                <a:ea typeface="(한)견출고딕" pitchFamily="18" charset="-127"/>
              </a:defRPr>
            </a:lvl9pPr>
          </a:lstStyle>
          <a:p>
            <a:pPr marL="0" marR="0" lvl="0" indent="0" algn="ctr" defTabSz="6858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T Sans" panose="020B0503020203020204" pitchFamily="34" charset="0"/>
              <a:ea typeface="(한)견출고딕" pitchFamily="18" charset="-127"/>
              <a:cs typeface="PT Sans" panose="020B0503020203020204" pitchFamily="34" charset="0"/>
            </a:endParaRPr>
          </a:p>
        </p:txBody>
      </p:sp>
      <p:sp>
        <p:nvSpPr>
          <p:cNvPr id="25604" name="TextBox 11">
            <a:extLst>
              <a:ext uri="{FF2B5EF4-FFF2-40B4-BE49-F238E27FC236}">
                <a16:creationId xmlns:a16="http://schemas.microsoft.com/office/drawing/2014/main" id="{179A2769-3911-402E-9044-9F0DE5F9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539" y="1438276"/>
            <a:ext cx="4370387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ts val="262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창세기 </a:t>
            </a: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 panose="00000A00000000000000" pitchFamily="2" charset="0"/>
                <a:ea typeface="맑은 고딕" panose="020B0503020000020004" pitchFamily="50" charset="-127"/>
                <a:cs typeface="+mn-cs"/>
              </a:rPr>
              <a:t>42:21</a:t>
            </a:r>
          </a:p>
        </p:txBody>
      </p:sp>
      <p:sp>
        <p:nvSpPr>
          <p:cNvPr id="15" name="Text Box 4">
            <a:extLst>
              <a:ext uri="{FF2B5EF4-FFF2-40B4-BE49-F238E27FC236}">
                <a16:creationId xmlns:a16="http://schemas.microsoft.com/office/drawing/2014/main" id="{9D981396-F8CD-46EC-BDE9-7B9CB9D9B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5280" y="2662380"/>
            <a:ext cx="7152639" cy="1417824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 latinLnBrk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defTabSz="685800" latinLnBrk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0" marR="0" lvl="0" indent="0" algn="l" defTabSz="6858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ko-KR" altLang="en-US" sz="20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그들이 서로 말하되 우리가 아우의 일로 말미암아 </a:t>
            </a:r>
            <a:r>
              <a:rPr kumimoji="1" lang="ko-KR" altLang="en-US" sz="2000" b="0" i="0" u="none" strike="noStrike" kern="1200" cap="none" spc="-15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범죄하였도다</a:t>
            </a:r>
            <a:r>
              <a:rPr kumimoji="1" lang="ko-KR" altLang="en-US" sz="20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</a:p>
          <a:p>
            <a:pPr marL="0" marR="0" lvl="0" indent="0" algn="l" defTabSz="6858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ko-KR" altLang="en-US" sz="20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그가 우리에게 애걸할 때에 그 마음의 괴로움을 보고도 </a:t>
            </a:r>
          </a:p>
          <a:p>
            <a:pPr marL="0" marR="0" lvl="0" indent="0" algn="l" defTabSz="6858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ko-KR" altLang="en-US" sz="2000" b="0" i="0" u="none" strike="noStrike" kern="1200" cap="none" spc="-150" normalizeH="0" baseline="0" noProof="0" dirty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듣지 아니하였으므로 이 괴로움이 우리에게 </a:t>
            </a:r>
            <a:r>
              <a:rPr kumimoji="1" lang="ko-KR" altLang="en-US" sz="2000" b="0" i="0" u="none" strike="noStrike" kern="1200" cap="none" spc="-150" normalizeH="0" baseline="0" noProof="0" dirty="0" err="1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임하도다</a:t>
            </a:r>
            <a:endParaRPr kumimoji="1" lang="ko-KR" altLang="en-US" sz="2000" b="0" i="0" u="none" strike="noStrike" kern="1200" cap="none" spc="-150" normalizeH="0" baseline="0" noProof="0" dirty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3A349-A336-41AE-8C11-BE2E553887CA}"/>
              </a:ext>
            </a:extLst>
          </p:cNvPr>
          <p:cNvSpPr txBox="1"/>
          <p:nvPr/>
        </p:nvSpPr>
        <p:spPr>
          <a:xfrm>
            <a:off x="8885238" y="5819775"/>
            <a:ext cx="1782762" cy="103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0" marR="0" lvl="0" indent="0" algn="ctr" defTabSz="6858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1200" cap="none" spc="45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oboto" panose="02000000000000000000"/>
                <a:ea typeface="PT Sans" panose="020B0503020203020204" pitchFamily="34" charset="0"/>
                <a:cs typeface="Lao UI" panose="020B0502040204020203" pitchFamily="34" charset="0"/>
              </a:rPr>
              <a:t>www.hifamily.org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674B2B-B57C-4395-A30E-626AFF0DAA43}"/>
              </a:ext>
            </a:extLst>
          </p:cNvPr>
          <p:cNvSpPr txBox="1"/>
          <p:nvPr/>
        </p:nvSpPr>
        <p:spPr>
          <a:xfrm>
            <a:off x="5837238" y="5697617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66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무죄한 피해자</a:t>
            </a:r>
          </a:p>
        </p:txBody>
      </p:sp>
    </p:spTree>
    <p:extLst>
      <p:ext uri="{BB962C8B-B14F-4D97-AF65-F5344CB8AC3E}">
        <p14:creationId xmlns:p14="http://schemas.microsoft.com/office/powerpoint/2010/main" val="170354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-윤고딕240" pitchFamily="18" charset="-127"/>
            <a:ea typeface="-윤고딕240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-윤고딕240" pitchFamily="18" charset="-127"/>
            <a:ea typeface="-윤고딕240" pitchFamily="18" charset="-127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기본 디자인">
  <a:themeElements>
    <a:clrScheme name="2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-윤고딕240" pitchFamily="18" charset="-127"/>
            <a:ea typeface="-윤고딕240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17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-윤고딕240" pitchFamily="18" charset="-127"/>
            <a:ea typeface="-윤고딕240" pitchFamily="18" charset="-127"/>
          </a:defRPr>
        </a:defPPr>
      </a:lstStyle>
    </a:lnDef>
  </a:objectDefaults>
  <a:extraClrSchemeLst>
    <a:extraClrScheme>
      <a:clrScheme name="2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5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8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454</Words>
  <Application>Microsoft Office PowerPoint</Application>
  <PresentationFormat>와이드스크린</PresentationFormat>
  <Paragraphs>113</Paragraphs>
  <Slides>22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6</vt:i4>
      </vt:variant>
      <vt:variant>
        <vt:lpstr>슬라이드 제목</vt:lpstr>
      </vt:variant>
      <vt:variant>
        <vt:i4>22</vt:i4>
      </vt:variant>
    </vt:vector>
  </HeadingPairs>
  <TitlesOfParts>
    <vt:vector size="35" baseType="lpstr">
      <vt:lpstr>굴림</vt:lpstr>
      <vt:lpstr>맑은 고딕</vt:lpstr>
      <vt:lpstr>-윤고딕240</vt:lpstr>
      <vt:lpstr>Arial</vt:lpstr>
      <vt:lpstr>Montserrat Black</vt:lpstr>
      <vt:lpstr>PT Sans</vt:lpstr>
      <vt:lpstr>Roboto</vt:lpstr>
      <vt:lpstr>Office 테마</vt:lpstr>
      <vt:lpstr>10_기본 디자인</vt:lpstr>
      <vt:lpstr>11_기본 디자인</vt:lpstr>
      <vt:lpstr>15_기본 디자인</vt:lpstr>
      <vt:lpstr>1_Office 테마</vt:lpstr>
      <vt:lpstr>18_기본 디자인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향숙</dc:creator>
  <cp:lastModifiedBy>김 향숙</cp:lastModifiedBy>
  <cp:revision>9</cp:revision>
  <dcterms:created xsi:type="dcterms:W3CDTF">2022-02-17T00:15:07Z</dcterms:created>
  <dcterms:modified xsi:type="dcterms:W3CDTF">2023-03-24T04:44:55Z</dcterms:modified>
</cp:coreProperties>
</file>