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6" r:id="rId1"/>
    <p:sldMasterId id="2147484310" r:id="rId2"/>
    <p:sldMasterId id="2147484322" r:id="rId3"/>
    <p:sldMasterId id="2147484334" r:id="rId4"/>
    <p:sldMasterId id="2147484346" r:id="rId5"/>
    <p:sldMasterId id="2147484358" r:id="rId6"/>
    <p:sldMasterId id="2147484370" r:id="rId7"/>
  </p:sldMasterIdLst>
  <p:notesMasterIdLst>
    <p:notesMasterId r:id="rId21"/>
  </p:notesMasterIdLst>
  <p:sldIdLst>
    <p:sldId id="310" r:id="rId8"/>
    <p:sldId id="1141" r:id="rId9"/>
    <p:sldId id="1142" r:id="rId10"/>
    <p:sldId id="1143" r:id="rId11"/>
    <p:sldId id="1165" r:id="rId12"/>
    <p:sldId id="1431" r:id="rId13"/>
    <p:sldId id="1432" r:id="rId14"/>
    <p:sldId id="1151" r:id="rId15"/>
    <p:sldId id="1152" r:id="rId16"/>
    <p:sldId id="1153" r:id="rId17"/>
    <p:sldId id="1154" r:id="rId18"/>
    <p:sldId id="1144" r:id="rId19"/>
    <p:sldId id="1155" r:id="rId20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1111"/>
    <a:srgbClr val="660066"/>
    <a:srgbClr val="CC0099"/>
    <a:srgbClr val="800080"/>
    <a:srgbClr val="990099"/>
    <a:srgbClr val="951B8F"/>
    <a:srgbClr val="660033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157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B278C53-21E7-4550-A9BF-479BB33C952E}" type="datetimeFigureOut">
              <a:rPr lang="ko-KR" altLang="en-US"/>
              <a:pPr>
                <a:defRPr/>
              </a:pPr>
              <a:t>2022-03-11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49D36AA-602F-4C05-9A42-BA8D66FD6D6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7">
            <a:extLst>
              <a:ext uri="{FF2B5EF4-FFF2-40B4-BE49-F238E27FC236}">
                <a16:creationId xmlns:a16="http://schemas.microsoft.com/office/drawing/2014/main" id="{03762449-839D-42C1-B540-060A456535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D42360-3364-4710-AD22-F812C281AE61}" type="slidenum">
              <a:rPr kumimoji="1" lang="en-US" altLang="ko-KR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anose="020B0600000101010101" pitchFamily="50" charset="-127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285699" name="Rectangle 2">
            <a:extLst>
              <a:ext uri="{FF2B5EF4-FFF2-40B4-BE49-F238E27FC236}">
                <a16:creationId xmlns:a16="http://schemas.microsoft.com/office/drawing/2014/main" id="{D16FC123-A671-400D-A257-741470B087B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700" name="Rectangle 3">
            <a:extLst>
              <a:ext uri="{FF2B5EF4-FFF2-40B4-BE49-F238E27FC236}">
                <a16:creationId xmlns:a16="http://schemas.microsoft.com/office/drawing/2014/main" id="{4C5BC60B-C361-4FE1-8266-4042B545A1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88942-EC9D-4ABB-A40A-8EAAE9E323C4}" type="datetimeFigureOut">
              <a:rPr lang="ko-KR" altLang="en-US"/>
              <a:pPr>
                <a:defRPr/>
              </a:pPr>
              <a:t>2022-03-11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3B238-35B4-4B72-B212-82857A0952D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833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F2A66-EEE0-43A6-8207-49AED2050814}" type="datetimeFigureOut">
              <a:rPr lang="ko-KR" altLang="en-US"/>
              <a:pPr>
                <a:defRPr/>
              </a:pPr>
              <a:t>2022-03-11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72E0-40AE-4E9F-8F2E-6B4755A1F7C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313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9982A-52BF-4B45-B5E9-A7217FAC49B1}" type="datetimeFigureOut">
              <a:rPr lang="ko-KR" altLang="en-US"/>
              <a:pPr>
                <a:defRPr/>
              </a:pPr>
              <a:t>2022-03-11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E9390-DB07-46FA-A09A-784513EC779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72174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44069-D93D-48C1-9AFF-A8AC07288ED8}" type="datetimeFigureOut">
              <a:rPr lang="ko-KR" altLang="en-US"/>
              <a:pPr>
                <a:defRPr/>
              </a:pPr>
              <a:t>2022-03-11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18C6F-D216-4C9A-9454-6361389BD80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9220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02DDE-5676-4E0F-A462-8B1B69E5A220}" type="datetimeFigureOut">
              <a:rPr lang="ko-KR" altLang="en-US"/>
              <a:pPr>
                <a:defRPr/>
              </a:pPr>
              <a:t>2022-03-11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96D60-93E3-4EF5-8498-5E2C2109795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41215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2F3FD-54FB-40EF-8594-3E40548B6FED}" type="datetimeFigureOut">
              <a:rPr lang="ko-KR" altLang="en-US"/>
              <a:pPr>
                <a:defRPr/>
              </a:pPr>
              <a:t>2022-03-11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A15D9-969E-46D7-83F3-36D914E086A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3309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768A8-9FA1-43B4-B1D1-29FF0500CCEF}" type="datetimeFigureOut">
              <a:rPr lang="ko-KR" altLang="en-US"/>
              <a:pPr>
                <a:defRPr/>
              </a:pPr>
              <a:t>2022-03-11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6A844-E259-4D07-9063-E44839F4F48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41125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DF07A-8D31-403F-9E00-81AA3450FE97}" type="datetimeFigureOut">
              <a:rPr lang="ko-KR" altLang="en-US"/>
              <a:pPr>
                <a:defRPr/>
              </a:pPr>
              <a:t>2022-03-11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78151-9C71-4951-BC51-AC5AAD56FDC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7112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65031-F8FF-4B3A-A855-5CA8E356521D}" type="datetimeFigureOut">
              <a:rPr lang="ko-KR" altLang="en-US"/>
              <a:pPr>
                <a:defRPr/>
              </a:pPr>
              <a:t>2022-03-11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B964D-82B0-4663-8C78-FA735D466C2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477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8CF67-3DEA-4B4C-8C2A-594CE049D0E1}" type="datetimeFigureOut">
              <a:rPr lang="ko-KR" altLang="en-US"/>
              <a:pPr>
                <a:defRPr/>
              </a:pPr>
              <a:t>2022-03-11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EC1CF-8A99-4683-BEFD-6BF1404FAA5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809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411DD-D29E-4004-A507-B4B432F6C8EC}" type="datetimeFigureOut">
              <a:rPr lang="ko-KR" altLang="en-US"/>
              <a:pPr>
                <a:defRPr/>
              </a:pPr>
              <a:t>2022-03-11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D8ED9-1B30-45B6-9209-8A6FEA0600F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08487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84408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969474649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733673539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44462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2338" y="1600201"/>
            <a:ext cx="4044462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366378456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270" y="1535113"/>
            <a:ext cx="4041531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270" y="2174875"/>
            <a:ext cx="4041531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36158399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26033225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0222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538" y="273051"/>
            <a:ext cx="5111262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3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533819758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5584307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076512418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31523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066213055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7318622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750269004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2349491269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44462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2338" y="1600201"/>
            <a:ext cx="4044462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128295366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270" y="1535113"/>
            <a:ext cx="4041531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270" y="2174875"/>
            <a:ext cx="4041531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663030028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960806818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7497217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538" y="273051"/>
            <a:ext cx="5111262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3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2990234943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409211339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08469121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31523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04833430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984C8CD-B942-4B44-8463-4FBC3204CC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DE34D26-CBD1-49FD-8110-39EC08D603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BD9D2D4-18C1-433F-B8B7-B353C2205B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B543B-173D-4B61-9425-961409FDF07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099005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DCE9509-E49C-4249-98AB-2461DC7FC3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6871C23-16CA-4D24-B538-9622D6DE42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1D027A3-B23B-4E3E-B49B-67F6F13010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7B310-E303-4A03-8011-275934DD586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8811234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72382D4-E7A0-4139-A59A-08CBC1BD2A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5FB788-D7CD-4155-9903-01C3592D2D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AC069C0-7AE3-49B8-9ACA-3B892F318C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B7DAB-1ACA-4003-A7B3-CD22494136A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787857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8034069-B0F2-4450-BEF7-472C9CFED6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8AA9AE-ACEC-44B4-8B83-18036A5CE4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66749B-2CCE-431C-BC11-7253CC16E3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B70C9-CB94-418B-A7F0-C70437DD5ED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432240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B762C9B-4D58-4A0C-8D64-C24B30775C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3230EA1-833A-4197-BF01-A2F474464D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FFC9186-F997-410D-8AA3-03CF0B8C7E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D6F85-9365-43A8-B7D5-B1C1559FDE1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02310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5D6245B-F030-40B2-A3D2-9D60474FEE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20A3EC3-1399-4DC5-BB8C-CE7D0FC3E0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5A84FFD-22E2-4F2E-A2C2-29DF68A1B7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7FD64-23C0-4283-A76B-4125156C796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9389063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9830C12-C63B-463E-BC35-988440D619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ED4054E-3535-47BD-A487-5C2A3F5A8D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FA7D261-8251-49C0-AE84-9B6A28FD13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4C505-93ED-4EAE-9D2E-E5D8B0FEC04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547810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C7E6BC-EEA7-43DE-9AA2-5C9AE6163D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BE3495-DC74-4620-819A-A696C8F1A3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B1D806-695F-4A06-8B66-5396FD6CB8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BEBF53-DB74-4B8B-9CBF-46CBEB6D24C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889975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334B9C-BC65-4CE8-B8DF-4A5ECB22AD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C31304-57C7-4632-89B6-25EBFFC870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0A668F-DF91-4BF3-A79C-3E5DDCDD1B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0D721-869C-4C5C-A6EF-D03E9D80E66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561943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41D91B0-1661-46F5-AB8B-9F6F04A2E6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5FA7DBC-F792-44B2-B096-EF9A84CA49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F1D06D8-C40E-4DD9-B07A-C28EC8B639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02B5F-0E06-47EB-9BD4-F697F4852A9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010167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18992FC-2297-4164-8B0C-C51E00581D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14C809C-ADC8-4435-A2DC-33818B3197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D1E8904-53CA-4888-B94A-5790D9EC1D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3135D-96D0-4CF4-AE58-007C520E8D2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8740453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0351A8E-5937-405A-A522-286AF8616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0DA5C47-A6F0-4157-B8D9-C14BB53B0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A4CA4F7-ADAE-405D-A674-2B32939BB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B00F6-3FAF-4153-AFD6-78B0694318A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2082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39C036E-07B1-470D-88EB-CAA7389CB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CEC947-9677-487A-8438-91DE71033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6B925C6-9A78-4987-9EFE-15F5A8E92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9C306-B0F5-48AB-9D32-E524B49DC28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19050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A5DBB8F-974D-4046-90BC-4B4F251C9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EA79E8-B19C-45E1-AFFB-2DAB08952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BA83479-593F-42C9-9A43-6C5A3E763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BF581-3BAD-4AF8-945A-D43137F59F7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29840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91A7BBED-B2D9-476D-AC76-B4B0DB728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D97EDC5F-9D59-47E2-A21D-017ACE3CB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5A4AFB8F-654E-4C36-ABA7-25FD92632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8EE59-E673-48C7-9EF4-46AEB14A3AC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2459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3">
            <a:extLst>
              <a:ext uri="{FF2B5EF4-FFF2-40B4-BE49-F238E27FC236}">
                <a16:creationId xmlns:a16="http://schemas.microsoft.com/office/drawing/2014/main" id="{00922E50-C14B-4448-8CDC-90B7DA440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>
            <a:extLst>
              <a:ext uri="{FF2B5EF4-FFF2-40B4-BE49-F238E27FC236}">
                <a16:creationId xmlns:a16="http://schemas.microsoft.com/office/drawing/2014/main" id="{638B625C-966F-4A18-ABA1-FE84F0D73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>
            <a:extLst>
              <a:ext uri="{FF2B5EF4-FFF2-40B4-BE49-F238E27FC236}">
                <a16:creationId xmlns:a16="http://schemas.microsoft.com/office/drawing/2014/main" id="{808E5CB6-8E13-4EC5-B6EE-5D3AE927A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843FA-B49F-4975-8902-9B05727411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327356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>
            <a:extLst>
              <a:ext uri="{FF2B5EF4-FFF2-40B4-BE49-F238E27FC236}">
                <a16:creationId xmlns:a16="http://schemas.microsoft.com/office/drawing/2014/main" id="{5EA29BDB-46C3-4985-80BC-4C9CDB162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>
            <a:extLst>
              <a:ext uri="{FF2B5EF4-FFF2-40B4-BE49-F238E27FC236}">
                <a16:creationId xmlns:a16="http://schemas.microsoft.com/office/drawing/2014/main" id="{5CD096BC-B281-4D6A-961F-D9F893EB6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>
            <a:extLst>
              <a:ext uri="{FF2B5EF4-FFF2-40B4-BE49-F238E27FC236}">
                <a16:creationId xmlns:a16="http://schemas.microsoft.com/office/drawing/2014/main" id="{C676673A-7A22-43AA-BDEA-B36B7B7F7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20D53-FCA7-4687-A43E-53365D9E322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502016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>
            <a:extLst>
              <a:ext uri="{FF2B5EF4-FFF2-40B4-BE49-F238E27FC236}">
                <a16:creationId xmlns:a16="http://schemas.microsoft.com/office/drawing/2014/main" id="{63D8C381-F5E0-4CCA-9458-FBAAF1A1D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>
            <a:extLst>
              <a:ext uri="{FF2B5EF4-FFF2-40B4-BE49-F238E27FC236}">
                <a16:creationId xmlns:a16="http://schemas.microsoft.com/office/drawing/2014/main" id="{42FACAC0-8286-4DBE-92D1-A7AC0A30D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>
            <a:extLst>
              <a:ext uri="{FF2B5EF4-FFF2-40B4-BE49-F238E27FC236}">
                <a16:creationId xmlns:a16="http://schemas.microsoft.com/office/drawing/2014/main" id="{F30870AE-70D4-4D6D-A1AC-3365D2915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FD9FE-556B-473F-9925-4A8548DF2AF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161334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DFCDE606-D8A0-438B-A7C8-49A7A1FC0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05D32DB0-B6D0-49C9-A108-F6C709CE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66316CBC-4283-4468-893E-C567F0198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CC47D-4684-42DD-8133-04A03C63E8D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7165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8AC3957B-F051-412D-A56D-DC57DEA60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161FAA76-2D09-4C2F-9A93-C56F1D11F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D2AFEECB-706A-4285-8621-08BC502AE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CB5FA-6383-4E00-B1C3-466B80CAC30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20585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442C05-7606-48B0-A1EA-97A4597AA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AC25178-A5EE-4BAB-9A9F-0F6B05D12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D4AA5A1-BDFE-4537-89D2-FF5A4323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0204A-79C3-4871-A7B0-CF3C873EB4F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583477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64AC005-C8FA-4F32-B453-AB80E84C9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287D146-3AEB-4155-A5E4-B7C9450BD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17BF68F-F455-4631-B300-3151E70C0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53CBF-7569-4B4A-9F9C-4D3ACF3C438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65871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35127929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8373103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76265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06357243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71647986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05688296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18924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210351879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5027556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8030253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1101047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9" r:id="rId1"/>
    <p:sldLayoutId id="2147484300" r:id="rId2"/>
    <p:sldLayoutId id="2147484301" r:id="rId3"/>
    <p:sldLayoutId id="2147484302" r:id="rId4"/>
    <p:sldLayoutId id="2147484303" r:id="rId5"/>
    <p:sldLayoutId id="2147484304" r:id="rId6"/>
    <p:sldLayoutId id="2147484305" r:id="rId7"/>
    <p:sldLayoutId id="2147484306" r:id="rId8"/>
    <p:sldLayoutId id="2147484307" r:id="rId9"/>
    <p:sldLayoutId id="2147484308" r:id="rId10"/>
    <p:sldLayoutId id="214748430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D35BBB-B6EF-40DC-8C0E-2C16E973BF99}" type="datetimeFigureOut">
              <a:rPr lang="ko-KR" altLang="en-US"/>
              <a:pPr>
                <a:defRPr/>
              </a:pPr>
              <a:t>2022-03-11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A0E63DD-BE2E-41B0-B119-DAB49780401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2501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1" r:id="rId1"/>
    <p:sldLayoutId id="2147484312" r:id="rId2"/>
    <p:sldLayoutId id="2147484313" r:id="rId3"/>
    <p:sldLayoutId id="2147484314" r:id="rId4"/>
    <p:sldLayoutId id="2147484315" r:id="rId5"/>
    <p:sldLayoutId id="2147484316" r:id="rId6"/>
    <p:sldLayoutId id="2147484317" r:id="rId7"/>
    <p:sldLayoutId id="2147484318" r:id="rId8"/>
    <p:sldLayoutId id="2147484319" r:id="rId9"/>
    <p:sldLayoutId id="2147484320" r:id="rId10"/>
    <p:sldLayoutId id="2147484321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305CB4A0-7FFB-402C-A256-32BEBE1325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2340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3" r:id="rId1"/>
    <p:sldLayoutId id="2147484324" r:id="rId2"/>
    <p:sldLayoutId id="2147484325" r:id="rId3"/>
    <p:sldLayoutId id="2147484326" r:id="rId4"/>
    <p:sldLayoutId id="2147484327" r:id="rId5"/>
    <p:sldLayoutId id="2147484328" r:id="rId6"/>
    <p:sldLayoutId id="2147484329" r:id="rId7"/>
    <p:sldLayoutId id="2147484330" r:id="rId8"/>
    <p:sldLayoutId id="2147484331" r:id="rId9"/>
    <p:sldLayoutId id="2147484332" r:id="rId10"/>
    <p:sldLayoutId id="2147484333" r:id="rId11"/>
  </p:sldLayoutIdLst>
  <p:transition>
    <p:fade/>
  </p:transition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362E4113-D852-47E1-B83B-06E6571CBAE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defRPr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6460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5" r:id="rId1"/>
    <p:sldLayoutId id="2147484336" r:id="rId2"/>
    <p:sldLayoutId id="2147484337" r:id="rId3"/>
    <p:sldLayoutId id="2147484338" r:id="rId4"/>
    <p:sldLayoutId id="2147484339" r:id="rId5"/>
    <p:sldLayoutId id="2147484340" r:id="rId6"/>
    <p:sldLayoutId id="2147484341" r:id="rId7"/>
    <p:sldLayoutId id="2147484342" r:id="rId8"/>
    <p:sldLayoutId id="2147484343" r:id="rId9"/>
    <p:sldLayoutId id="2147484344" r:id="rId10"/>
    <p:sldLayoutId id="2147484345" r:id="rId11"/>
  </p:sldLayoutIdLst>
  <p:transition>
    <p:fade/>
  </p:transition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03E99C51-71E4-4609-BC25-5252EBECB0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CA43A65D-8357-4709-B02E-98365EE6CD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68A115A-3587-4240-9AA4-43ABFEF7D9B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79485C7-37E9-4018-8431-5D69DE7D0DB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D36C3B2E-40B3-4389-917D-2C46E03C8C3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400" smtClean="0"/>
            </a:lvl1pPr>
          </a:lstStyle>
          <a:p>
            <a:pPr>
              <a:defRPr/>
            </a:pPr>
            <a:fld id="{7E197055-B1E6-48D9-AC2B-6C358B40354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75678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7" r:id="rId1"/>
    <p:sldLayoutId id="2147484348" r:id="rId2"/>
    <p:sldLayoutId id="2147484349" r:id="rId3"/>
    <p:sldLayoutId id="2147484350" r:id="rId4"/>
    <p:sldLayoutId id="2147484351" r:id="rId5"/>
    <p:sldLayoutId id="2147484352" r:id="rId6"/>
    <p:sldLayoutId id="2147484353" r:id="rId7"/>
    <p:sldLayoutId id="2147484354" r:id="rId8"/>
    <p:sldLayoutId id="2147484355" r:id="rId9"/>
    <p:sldLayoutId id="2147484356" r:id="rId10"/>
    <p:sldLayoutId id="2147484357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제목 개체 틀 1">
            <a:extLst>
              <a:ext uri="{FF2B5EF4-FFF2-40B4-BE49-F238E27FC236}">
                <a16:creationId xmlns:a16="http://schemas.microsoft.com/office/drawing/2014/main" id="{617D8098-3EA9-4300-AE3D-7726F06F1D2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21507" name="텍스트 개체 틀 2">
            <a:extLst>
              <a:ext uri="{FF2B5EF4-FFF2-40B4-BE49-F238E27FC236}">
                <a16:creationId xmlns:a16="http://schemas.microsoft.com/office/drawing/2014/main" id="{98BE4830-8880-418E-A4B4-EC3D4BA9A4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310807-1159-49A5-A5F8-AE86479670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FDA00F-4CDB-4FCA-93BB-4D56219754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BE8FF1D-1903-42E6-87D4-B5C70FDA55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B7285F7-2BBF-4B53-9542-F2149EB37D0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6000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9" r:id="rId1"/>
    <p:sldLayoutId id="2147484360" r:id="rId2"/>
    <p:sldLayoutId id="2147484361" r:id="rId3"/>
    <p:sldLayoutId id="2147484362" r:id="rId4"/>
    <p:sldLayoutId id="2147484363" r:id="rId5"/>
    <p:sldLayoutId id="2147484364" r:id="rId6"/>
    <p:sldLayoutId id="2147484365" r:id="rId7"/>
    <p:sldLayoutId id="2147484366" r:id="rId8"/>
    <p:sldLayoutId id="2147484367" r:id="rId9"/>
    <p:sldLayoutId id="2147484368" r:id="rId10"/>
    <p:sldLayoutId id="214748436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54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1" r:id="rId1"/>
    <p:sldLayoutId id="2147484372" r:id="rId2"/>
    <p:sldLayoutId id="2147484373" r:id="rId3"/>
    <p:sldLayoutId id="2147484374" r:id="rId4"/>
    <p:sldLayoutId id="2147484375" r:id="rId5"/>
    <p:sldLayoutId id="2147484376" r:id="rId6"/>
    <p:sldLayoutId id="2147484377" r:id="rId7"/>
    <p:sldLayoutId id="2147484378" r:id="rId8"/>
    <p:sldLayoutId id="2147484379" r:id="rId9"/>
    <p:sldLayoutId id="2147484380" r:id="rId10"/>
    <p:sldLayoutId id="2147484381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대정향교의의문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5385" y="1902692"/>
            <a:ext cx="6333230" cy="305261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5286380" y="5929330"/>
            <a:ext cx="339708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대정향교의 의문당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60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4A47B919-6E9F-42FE-B1EA-B3C246D35A3C}"/>
              </a:ext>
            </a:extLst>
          </p:cNvPr>
          <p:cNvCxnSpPr/>
          <p:nvPr/>
        </p:nvCxnSpPr>
        <p:spPr>
          <a:xfrm flipV="1">
            <a:off x="1500188" y="1714500"/>
            <a:ext cx="6500812" cy="44291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603" name="TextBox 12">
            <a:extLst>
              <a:ext uri="{FF2B5EF4-FFF2-40B4-BE49-F238E27FC236}">
                <a16:creationId xmlns:a16="http://schemas.microsoft.com/office/drawing/2014/main" id="{6ABA5AE1-D9AE-485A-A117-0388D924AE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5857875"/>
            <a:ext cx="747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Low</a:t>
            </a:r>
          </a:p>
        </p:txBody>
      </p:sp>
      <p:sp>
        <p:nvSpPr>
          <p:cNvPr id="281604" name="TextBox 13">
            <a:extLst>
              <a:ext uri="{FF2B5EF4-FFF2-40B4-BE49-F238E27FC236}">
                <a16:creationId xmlns:a16="http://schemas.microsoft.com/office/drawing/2014/main" id="{ED4F4750-9D69-479B-A344-5CD83B9A9F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125" y="1000125"/>
            <a:ext cx="841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High</a:t>
            </a:r>
          </a:p>
        </p:txBody>
      </p: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AF89152D-A8FC-49BE-9AAF-76E0A5D26C09}"/>
              </a:ext>
            </a:extLst>
          </p:cNvPr>
          <p:cNvCxnSpPr/>
          <p:nvPr/>
        </p:nvCxnSpPr>
        <p:spPr>
          <a:xfrm>
            <a:off x="1357313" y="5786438"/>
            <a:ext cx="642937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5C1C1E3D-0BED-444C-AE71-979C19C3B618}"/>
              </a:ext>
            </a:extLst>
          </p:cNvPr>
          <p:cNvCxnSpPr/>
          <p:nvPr/>
        </p:nvCxnSpPr>
        <p:spPr>
          <a:xfrm>
            <a:off x="2032000" y="5326063"/>
            <a:ext cx="642938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86672FF9-7593-4C15-A320-C238838BC327}"/>
              </a:ext>
            </a:extLst>
          </p:cNvPr>
          <p:cNvCxnSpPr/>
          <p:nvPr/>
        </p:nvCxnSpPr>
        <p:spPr>
          <a:xfrm>
            <a:off x="2706688" y="4865688"/>
            <a:ext cx="642937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6B08259F-3806-4104-9594-747C8E197000}"/>
              </a:ext>
            </a:extLst>
          </p:cNvPr>
          <p:cNvCxnSpPr/>
          <p:nvPr/>
        </p:nvCxnSpPr>
        <p:spPr>
          <a:xfrm>
            <a:off x="3381375" y="4405313"/>
            <a:ext cx="642938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7E215AA8-10B5-4AEE-87F5-FAB803899C4A}"/>
              </a:ext>
            </a:extLst>
          </p:cNvPr>
          <p:cNvCxnSpPr/>
          <p:nvPr/>
        </p:nvCxnSpPr>
        <p:spPr>
          <a:xfrm>
            <a:off x="4056063" y="3944938"/>
            <a:ext cx="642937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9241C9F9-830A-4E4D-868E-0FCBE5B8064C}"/>
              </a:ext>
            </a:extLst>
          </p:cNvPr>
          <p:cNvCxnSpPr/>
          <p:nvPr/>
        </p:nvCxnSpPr>
        <p:spPr>
          <a:xfrm>
            <a:off x="4730750" y="3484563"/>
            <a:ext cx="642938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D670BF96-96C1-4DFA-A7E9-E79706D12D71}"/>
              </a:ext>
            </a:extLst>
          </p:cNvPr>
          <p:cNvCxnSpPr/>
          <p:nvPr/>
        </p:nvCxnSpPr>
        <p:spPr>
          <a:xfrm>
            <a:off x="5405438" y="3024188"/>
            <a:ext cx="642937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129DDE0B-0805-40E8-94FA-FDD1BC6F9837}"/>
              </a:ext>
            </a:extLst>
          </p:cNvPr>
          <p:cNvCxnSpPr/>
          <p:nvPr/>
        </p:nvCxnSpPr>
        <p:spPr>
          <a:xfrm>
            <a:off x="6080125" y="2563813"/>
            <a:ext cx="642938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613" name="TextBox 28">
            <a:extLst>
              <a:ext uri="{FF2B5EF4-FFF2-40B4-BE49-F238E27FC236}">
                <a16:creationId xmlns:a16="http://schemas.microsoft.com/office/drawing/2014/main" id="{2061789F-E4DE-433B-B9D8-F4AD538B4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188" y="5437188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1</a:t>
            </a:r>
          </a:p>
        </p:txBody>
      </p:sp>
      <p:sp>
        <p:nvSpPr>
          <p:cNvPr id="281614" name="TextBox 29">
            <a:extLst>
              <a:ext uri="{FF2B5EF4-FFF2-40B4-BE49-F238E27FC236}">
                <a16:creationId xmlns:a16="http://schemas.microsoft.com/office/drawing/2014/main" id="{4D3730D6-D429-4F11-B32C-1165E2CE1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563" y="4991100"/>
            <a:ext cx="355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2</a:t>
            </a:r>
          </a:p>
        </p:txBody>
      </p:sp>
      <p:sp>
        <p:nvSpPr>
          <p:cNvPr id="281615" name="TextBox 30">
            <a:extLst>
              <a:ext uri="{FF2B5EF4-FFF2-40B4-BE49-F238E27FC236}">
                <a16:creationId xmlns:a16="http://schemas.microsoft.com/office/drawing/2014/main" id="{B699082B-410A-4682-BDC0-2E41FCBD9B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" y="4538663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EA8BE29-38D4-42FA-B2C6-F63BA5D9F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4068763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C9B438B-6AB5-4F96-99B7-804536094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7988" y="360997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5</a:t>
            </a:r>
          </a:p>
        </p:txBody>
      </p:sp>
      <p:sp>
        <p:nvSpPr>
          <p:cNvPr id="281618" name="TextBox 33">
            <a:extLst>
              <a:ext uri="{FF2B5EF4-FFF2-40B4-BE49-F238E27FC236}">
                <a16:creationId xmlns:a16="http://schemas.microsoft.com/office/drawing/2014/main" id="{A6621D0E-AF3F-439A-9819-D640E079B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6163" y="315277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6</a:t>
            </a:r>
          </a:p>
        </p:txBody>
      </p:sp>
      <p:sp>
        <p:nvSpPr>
          <p:cNvPr id="281619" name="TextBox 34">
            <a:extLst>
              <a:ext uri="{FF2B5EF4-FFF2-40B4-BE49-F238E27FC236}">
                <a16:creationId xmlns:a16="http://schemas.microsoft.com/office/drawing/2014/main" id="{DC60CDCC-D57D-442D-9D13-DE4FFF1C6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9900" y="2692400"/>
            <a:ext cx="355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7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C91EF09-64D2-4158-9D7A-5BD99625A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6650" y="2227263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8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BF89593-DEF2-474B-BF0E-7F3CB547F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9438" y="1771650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9</a:t>
            </a:r>
          </a:p>
        </p:txBody>
      </p:sp>
      <p:sp>
        <p:nvSpPr>
          <p:cNvPr id="281622" name="TextBox 37">
            <a:extLst>
              <a:ext uri="{FF2B5EF4-FFF2-40B4-BE49-F238E27FC236}">
                <a16:creationId xmlns:a16="http://schemas.microsoft.com/office/drawing/2014/main" id="{2E83C06B-AC18-427C-B9F6-E1663B1B5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9500" y="1317625"/>
            <a:ext cx="571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10</a:t>
            </a:r>
          </a:p>
        </p:txBody>
      </p: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id="{529A91F3-35FF-4B7B-B13D-572EF85A3354}"/>
              </a:ext>
            </a:extLst>
          </p:cNvPr>
          <p:cNvCxnSpPr/>
          <p:nvPr/>
        </p:nvCxnSpPr>
        <p:spPr>
          <a:xfrm>
            <a:off x="6754813" y="2103438"/>
            <a:ext cx="642937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id="{F5D1B14A-41F2-47E4-81D8-9F60B247F42B}"/>
              </a:ext>
            </a:extLst>
          </p:cNvPr>
          <p:cNvCxnSpPr/>
          <p:nvPr/>
        </p:nvCxnSpPr>
        <p:spPr>
          <a:xfrm>
            <a:off x="7429500" y="1643063"/>
            <a:ext cx="642938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타원 14">
            <a:extLst>
              <a:ext uri="{FF2B5EF4-FFF2-40B4-BE49-F238E27FC236}">
                <a16:creationId xmlns:a16="http://schemas.microsoft.com/office/drawing/2014/main" id="{8CA38471-E72F-449C-80F3-A585FCFB2286}"/>
              </a:ext>
            </a:extLst>
          </p:cNvPr>
          <p:cNvSpPr/>
          <p:nvPr/>
        </p:nvSpPr>
        <p:spPr>
          <a:xfrm>
            <a:off x="1357313" y="5786438"/>
            <a:ext cx="571500" cy="5715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cxnSp>
        <p:nvCxnSpPr>
          <p:cNvPr id="42" name="직선 연결선 41">
            <a:extLst>
              <a:ext uri="{FF2B5EF4-FFF2-40B4-BE49-F238E27FC236}">
                <a16:creationId xmlns:a16="http://schemas.microsoft.com/office/drawing/2014/main" id="{105A046F-73E1-4613-BB29-6E642A9DC460}"/>
              </a:ext>
            </a:extLst>
          </p:cNvPr>
          <p:cNvCxnSpPr/>
          <p:nvPr/>
        </p:nvCxnSpPr>
        <p:spPr>
          <a:xfrm flipV="1">
            <a:off x="4032250" y="3937000"/>
            <a:ext cx="714375" cy="500063"/>
          </a:xfrm>
          <a:prstGeom prst="line">
            <a:avLst/>
          </a:prstGeom>
          <a:ln w="412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>
            <a:extLst>
              <a:ext uri="{FF2B5EF4-FFF2-40B4-BE49-F238E27FC236}">
                <a16:creationId xmlns:a16="http://schemas.microsoft.com/office/drawing/2014/main" id="{C4969B3D-EE12-4D8E-B432-FF493AA6A31B}"/>
              </a:ext>
            </a:extLst>
          </p:cNvPr>
          <p:cNvCxnSpPr/>
          <p:nvPr/>
        </p:nvCxnSpPr>
        <p:spPr>
          <a:xfrm flipV="1">
            <a:off x="6740525" y="2108200"/>
            <a:ext cx="714375" cy="500063"/>
          </a:xfrm>
          <a:prstGeom prst="line">
            <a:avLst/>
          </a:prstGeom>
          <a:ln w="412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FAC6FF41-71B2-4386-8F85-43A9E7FCD0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0525" y="4357688"/>
            <a:ext cx="1800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꽃다발 선물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팔짱 끼고 걷기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F3A8CF4-D6CC-40C6-B464-AF48C70893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1488" y="2571750"/>
            <a:ext cx="1108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남북통일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복권당첨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주식폭등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축구우승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70087 -0.64051 " pathEditMode="relative" ptsTypes="AA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F42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F42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4E03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4E03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6" grpId="0"/>
      <p:bldP spid="37" grpId="0"/>
      <p:bldP spid="15" grpId="0" animBg="1"/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60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E219D47F-DAB0-43B8-A46B-B03822B143F5}"/>
              </a:ext>
            </a:extLst>
          </p:cNvPr>
          <p:cNvCxnSpPr/>
          <p:nvPr/>
        </p:nvCxnSpPr>
        <p:spPr>
          <a:xfrm flipV="1">
            <a:off x="1500188" y="1714500"/>
            <a:ext cx="6500812" cy="44291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627" name="TextBox 12">
            <a:extLst>
              <a:ext uri="{FF2B5EF4-FFF2-40B4-BE49-F238E27FC236}">
                <a16:creationId xmlns:a16="http://schemas.microsoft.com/office/drawing/2014/main" id="{027E17A0-F118-46A8-B3ED-4BB798DFF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5857875"/>
            <a:ext cx="747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Low</a:t>
            </a:r>
          </a:p>
        </p:txBody>
      </p:sp>
      <p:sp>
        <p:nvSpPr>
          <p:cNvPr id="282628" name="TextBox 13">
            <a:extLst>
              <a:ext uri="{FF2B5EF4-FFF2-40B4-BE49-F238E27FC236}">
                <a16:creationId xmlns:a16="http://schemas.microsoft.com/office/drawing/2014/main" id="{9A9B7264-7897-4AA0-8FDE-86E8B4D5A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125" y="1000125"/>
            <a:ext cx="841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High</a:t>
            </a: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2954F6D9-DDEB-45D8-9D08-447B616F5F10}"/>
              </a:ext>
            </a:extLst>
          </p:cNvPr>
          <p:cNvSpPr/>
          <p:nvPr/>
        </p:nvSpPr>
        <p:spPr>
          <a:xfrm>
            <a:off x="1357313" y="5786438"/>
            <a:ext cx="571500" cy="5715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5890756-F4CC-415E-963A-35A3DE1B94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1563" y="3714750"/>
            <a:ext cx="22828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WOW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15C180-6C09-41D3-A13A-8E6676F76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7625" y="4857750"/>
            <a:ext cx="18780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우와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405C29-2738-4FEE-8EBC-2B76181DBE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25" y="2505075"/>
            <a:ext cx="15700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우와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C8150C-C83B-47B1-88E7-2FCE2077FE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9313" y="3429000"/>
            <a:ext cx="15843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WOW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72B6EC-C871-4E3C-A034-9E28BB539F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2125" y="1857375"/>
            <a:ext cx="820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WOW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91F919-1BE3-4387-9F6F-54E53E8AC9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3375" y="4143375"/>
            <a:ext cx="15843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WOW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237CA3-7057-4333-8B49-FCA0DF3F7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0813" y="4786313"/>
            <a:ext cx="18780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우와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6B05CE-12A0-4F55-9209-FF24C0CD01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875" y="1428750"/>
            <a:ext cx="15843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WOW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E76EBA6-D00D-4760-981D-A7F5825E6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2286000"/>
            <a:ext cx="22828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WOW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072530-3014-4F13-85C9-DB19E4D7B4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3813" y="2071688"/>
            <a:ext cx="15843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WOW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A369E2-66C1-4A60-9858-05B748C63C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7813" y="571500"/>
            <a:ext cx="15700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우와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70087 -0.64051 " pathEditMode="relative" ptsTypes="AA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21" grpId="0"/>
      <p:bldP spid="22" grpId="0"/>
      <p:bldP spid="11" grpId="0"/>
      <p:bldP spid="13" grpId="0"/>
      <p:bldP spid="14" grpId="0"/>
      <p:bldP spid="19" grpId="0"/>
      <p:bldP spid="20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>
            <a:extLst>
              <a:ext uri="{FF2B5EF4-FFF2-40B4-BE49-F238E27FC236}">
                <a16:creationId xmlns:a16="http://schemas.microsoft.com/office/drawing/2014/main" id="{0BFC6205-9E99-4AF9-B312-6A684291E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 </a:t>
            </a:r>
            <a:endParaRPr kumimoji="1" lang="ko-KR" altLang="ko-K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 panose="020B0600000101010101" pitchFamily="50" charset="-127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EB872526-F72A-4D38-A924-FFBF31F55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4138" y="1928813"/>
            <a:ext cx="64357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 </a:t>
            </a:r>
          </a:p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Impossible</a:t>
            </a:r>
            <a:br>
              <a:rPr kumimoji="1" lang="en-US" altLang="ko-KR" sz="8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</a:br>
            <a:endParaRPr kumimoji="1" lang="en-US" altLang="ko-KR" sz="2800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Trebuchet MS" panose="020B0603020202020204" pitchFamily="34" charset="0"/>
              <a:ea typeface="-윤고딕250" pitchFamily="18" charset="-127"/>
              <a:cs typeface="+mn-cs"/>
            </a:endParaRPr>
          </a:p>
        </p:txBody>
      </p:sp>
      <p:sp>
        <p:nvSpPr>
          <p:cNvPr id="66564" name="Text Box 4">
            <a:extLst>
              <a:ext uri="{FF2B5EF4-FFF2-40B4-BE49-F238E27FC236}">
                <a16:creationId xmlns:a16="http://schemas.microsoft.com/office/drawing/2014/main" id="{C0F7B9FF-EB3E-42AF-8082-13F45F7B5C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3463" y="3983038"/>
            <a:ext cx="707707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800" b="1" i="0" u="none" strike="noStrike" kern="120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Tahoma" pitchFamily="34" charset="0"/>
                <a:ea typeface="-윤고딕250" pitchFamily="18" charset="-127"/>
                <a:cs typeface="+mn-cs"/>
              </a:rPr>
              <a:t>I’m possible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1D4285E-263B-46F6-A9B7-DCE3D7AB8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9500" y="-2857500"/>
            <a:ext cx="1166813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7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,</a:t>
            </a:r>
            <a:r>
              <a:rPr kumimoji="1" lang="en-US" altLang="ko-KR" sz="8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 </a:t>
            </a:r>
            <a:endParaRPr kumimoji="1" lang="en-US" altLang="ko-KR" sz="2400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Trebuchet MS" panose="020B0603020202020204" pitchFamily="34" charset="0"/>
              <a:ea typeface="-윤고딕250" pitchFamily="18" charset="-127"/>
              <a:cs typeface="+mn-cs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07131B3A-75BF-4031-87E1-1DA34CB40D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8863" y="3697288"/>
            <a:ext cx="4484687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고질병도 고칠병으로</a:t>
            </a:r>
            <a:endParaRPr kumimoji="1" lang="en-US" altLang="ko-KR" sz="2800" b="0" i="0" u="none" strike="noStrike" kern="1200" cap="none" spc="0" normalizeH="0" baseline="0" noProof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Trebuchet MS" panose="020B0603020202020204" pitchFamily="34" charset="0"/>
              <a:ea typeface="-윤고딕250" pitchFamily="18" charset="-127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32 0.1463 C -0.07309 0.15533 -0.07864 0.16412 -0.08645 0.17083 C -0.09583 0.18796 -0.09965 0.18866 -0.11632 0.19977 C -0.12725 0.20718 -0.13246 0.21736 -0.14305 0.22662 C -0.16059 0.2419 -0.14965 0.23264 -0.17638 0.25347 C -0.20069 0.27176 -0.22395 0.29537 -0.24635 0.31759 C -0.25798 0.32917 -0.27395 0.32986 -0.28645 0.33982 C -0.30816 0.35695 -0.26822 0.3331 -0.30972 0.35556 C -0.31371 0.35764 -0.31597 0.36366 -0.31979 0.36644 C -0.32777 0.37292 -0.33906 0.37292 -0.34809 0.37546 C -0.3684 0.38704 -0.35104 0.3787 -0.36996 0.38426 C -0.37899 0.38704 -0.38941 0.39375 -0.39809 0.39769 C -0.40798 0.40208 -0.41822 0.40417 -0.42812 0.4088 C -0.43246 0.4081 -0.43715 0.4081 -0.44132 0.40648 C -0.45885 0.39954 -0.44409 0.35764 -0.44305 0.33333 C -0.44288 0.3287 -0.44201 0.32361 -0.43975 0.31991 C -0.43593 0.31366 -0.43316 0.3132 -0.42812 0.31134 C -0.42257 0.3037 -0.4125 0.30232 -0.40468 0.3 C -0.39461 0.30139 -0.38454 0.30208 -0.37465 0.3044 C -0.36788 0.30602 -0.36145 0.3125 -0.35468 0.31551 C -0.346 0.32454 -0.33489 0.33056 -0.32638 0.33982 C -0.32118 0.34537 -0.32413 0.34468 -0.31979 0.35324 C -0.31579 0.36088 -0.31267 0.36435 -0.30798 0.37107 C -0.30659 0.37917 -0.30503 0.3875 -0.30312 0.39537 C -0.30208 0.4 -0.29965 0.4088 -0.29965 0.40903 C -0.30017 0.43125 -0.29913 0.4537 -0.30156 0.4757 C -0.30191 0.48102 -0.30798 0.48912 -0.30798 0.48935 C -0.3085 0.49352 -0.3085 0.49838 -0.30972 0.50232 C -0.31423 0.51528 -0.32447 0.53148 -0.33472 0.53565 C -0.34461 0.54583 -0.35972 0.56435 -0.37135 0.56898 C -0.37882 0.57199 -0.39861 0.57292 -0.40312 0.57338 C -0.44079 0.57269 -0.47864 0.57338 -0.51632 0.5713 C -0.5276 0.5706 -0.54236 0.56065 -0.55312 0.55579 C -0.56875 0.54884 -0.56475 0.55116 -0.58472 0.54908 C -0.60954 0.53982 -0.63038 0.52222 -0.65312 0.50671 C -0.66406 0.48519 -0.64618 0.51898 -0.66302 0.49352 C -0.66927 0.48403 -0.67326 0.47083 -0.67812 0.46019 C -0.68159 0.43958 -0.68003 0.41829 -0.68298 0.39769 C -0.68246 0.38056 -0.68281 0.3632 -0.68142 0.34653 C -0.6809 0.34051 -0.67691 0.33611 -0.67465 0.33102 C -0.67447 0.33079 -0.66493 0.31065 -0.66302 0.3088 C -0.65989 0.30579 -0.64531 0.29977 -0.64132 0.29769 C -0.63697 0.29838 -0.63229 0.29838 -0.62812 0.3 C -0.625 0.30139 -0.62013 0.31482 -0.61979 0.31551 C -0.6184 0.31806 -0.61632 0.31991 -0.61475 0.32222 C -0.61354 0.32454 -0.6125 0.32662 -0.61145 0.3287 C -0.61007 0.33727 -0.60833 0.34491 -0.60642 0.35324 C -0.60694 0.37107 -0.60694 0.38866 -0.60798 0.40648 C -0.6085 0.4162 -0.61562 0.42107 -0.62135 0.42454 C -0.64496 0.43843 -0.6625 0.43449 -0.69132 0.43565 C -0.69635 0.43634 -0.70138 0.43681 -0.70642 0.43796 C -0.70816 0.43843 -0.71024 0.43843 -0.71145 0.44005 C -0.71267 0.44167 -0.71197 0.44491 -0.71302 0.44676 C -0.71649 0.45394 -0.71788 0.45347 -0.72309 0.45579 C -0.73211 0.46736 -0.73142 0.47384 -0.73142 0.48912 " pathEditMode="relative" rAng="0" ptsTypes="ffffffffffffffffffffffffffffffffffffffffffffffffffffff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99" y="2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>
            <a:extLst>
              <a:ext uri="{FF2B5EF4-FFF2-40B4-BE49-F238E27FC236}">
                <a16:creationId xmlns:a16="http://schemas.microsoft.com/office/drawing/2014/main" id="{83BE99CF-43DE-4634-8298-E909A47AA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81300"/>
            <a:ext cx="3152775" cy="11525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anose="020B0600000101010101" pitchFamily="50" charset="-127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284675" name="Rectangle 3">
            <a:extLst>
              <a:ext uri="{FF2B5EF4-FFF2-40B4-BE49-F238E27FC236}">
                <a16:creationId xmlns:a16="http://schemas.microsoft.com/office/drawing/2014/main" id="{EEB84C11-3E50-455D-B1B1-F17B921053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9863" y="2781300"/>
            <a:ext cx="55197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굴림" panose="020B0600000101010101" pitchFamily="50" charset="-127"/>
                <a:cs typeface="Tahoma" panose="020B0604030504040204" pitchFamily="34" charset="0"/>
              </a:rPr>
              <a:t> Apo</a:t>
            </a:r>
            <a:r>
              <a:rPr kumimoji="1" lang="en-US" altLang="ko-KR" sz="6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굴림" panose="020B0600000101010101" pitchFamily="50" charset="-127"/>
                <a:cs typeface="Tahoma" panose="020B0604030504040204" pitchFamily="34" charset="0"/>
              </a:rPr>
              <a:t>strophe</a:t>
            </a:r>
            <a:r>
              <a:rPr kumimoji="1" lang="en-US" altLang="ko-KR" sz="6600" b="0" i="0" u="none" strike="noStrike" kern="1200" cap="none" spc="0" normalizeH="0" baseline="0" noProof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  <a:cs typeface="+mn-cs"/>
              </a:rPr>
              <a:t>(</a:t>
            </a:r>
            <a:r>
              <a:rPr kumimoji="1" lang="en-US" altLang="ko-KR" sz="6600" b="0" i="0" u="none" strike="noStrike" kern="1200" cap="none" spc="0" normalizeH="0" baseline="0" noProof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Georgia" panose="02040502050405020303" pitchFamily="18" charset="0"/>
                <a:ea typeface="굴림" panose="020B0600000101010101" pitchFamily="50" charset="-127"/>
                <a:cs typeface="+mn-cs"/>
              </a:rPr>
              <a:t>’</a:t>
            </a:r>
            <a:r>
              <a:rPr kumimoji="1" lang="en-US" altLang="ko-KR" sz="6600" b="0" i="0" u="none" strike="noStrike" kern="1200" cap="none" spc="0" normalizeH="0" baseline="0" noProof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  <a:cs typeface="+mn-cs"/>
              </a:rPr>
              <a:t>)</a:t>
            </a:r>
            <a:endParaRPr kumimoji="1" lang="en-US" altLang="ko-KR" sz="6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anose="020B0600000101010101" pitchFamily="50" charset="-127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204804" name="Rectangle 4">
            <a:extLst>
              <a:ext uri="{FF2B5EF4-FFF2-40B4-BE49-F238E27FC236}">
                <a16:creationId xmlns:a16="http://schemas.microsoft.com/office/drawing/2014/main" id="{83A04A34-B27C-40F0-BDFE-429B3E6AF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9250" y="1881188"/>
            <a:ext cx="36052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rPr>
              <a:t>당신이 내게는 </a:t>
            </a:r>
            <a:endParaRPr kumimoji="1" lang="ko-KR" altLang="en-US" sz="4000" b="0" i="0" u="none" strike="noStrike" kern="1200" cap="none" spc="0" normalizeH="0" baseline="0" noProof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HY견고딕" panose="02030600000101010101" pitchFamily="18" charset="-127"/>
              <a:ea typeface="HY견고딕" panose="02030600000101010101" pitchFamily="18" charset="-127"/>
              <a:cs typeface="+mn-cs"/>
            </a:endParaRPr>
          </a:p>
        </p:txBody>
      </p:sp>
      <p:sp>
        <p:nvSpPr>
          <p:cNvPr id="204805" name="Rectangle 5">
            <a:extLst>
              <a:ext uri="{FF2B5EF4-FFF2-40B4-BE49-F238E27FC236}">
                <a16:creationId xmlns:a16="http://schemas.microsoft.com/office/drawing/2014/main" id="{8011FC6E-619D-4419-8CC1-FA15607AE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7738" y="3078163"/>
            <a:ext cx="18462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Y견고딕" panose="02030600000101010101" pitchFamily="18" charset="-127"/>
                <a:ea typeface="HY견고딕" panose="02030600000101010101" pitchFamily="18" charset="-127"/>
                <a:cs typeface="+mn-cs"/>
              </a:rPr>
              <a:t>의 위력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0480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7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048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4" grpId="0"/>
      <p:bldP spid="204804" grpId="1"/>
      <p:bldP spid="204805" grpId="0"/>
      <p:bldP spid="20480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3">
            <a:extLst>
              <a:ext uri="{FF2B5EF4-FFF2-40B4-BE49-F238E27FC236}">
                <a16:creationId xmlns:a16="http://schemas.microsoft.com/office/drawing/2014/main" id="{BD0010B0-195F-4639-8D5D-E2E79A18C2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5800" y="2000250"/>
            <a:ext cx="26924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0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?</a:t>
            </a:r>
            <a:r>
              <a:rPr kumimoji="1" lang="en-US" altLang="ko-KR" sz="8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 </a:t>
            </a:r>
            <a:endParaRPr kumimoji="1" lang="en-US" altLang="ko-KR" sz="2800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Trebuchet MS" panose="020B0603020202020204" pitchFamily="34" charset="0"/>
              <a:ea typeface="-윤고딕250" pitchFamily="18" charset="-127"/>
              <a:cs typeface="+mn-cs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4CF6D71B-46F5-4FCA-B69A-B1B1ADE7F4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2963" y="5426075"/>
            <a:ext cx="4918075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삶의 지혜를 얻는 낚시</a:t>
            </a:r>
            <a:r>
              <a:rPr kumimoji="1" lang="en-US" altLang="ko-KR" sz="36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 </a:t>
            </a:r>
          </a:p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rebuchet MS" panose="020B0603020202020204" pitchFamily="34" charset="0"/>
              <a:ea typeface="-윤고딕250" pitchFamily="18" charset="-127"/>
              <a:cs typeface="+mn-cs"/>
            </a:endParaRPr>
          </a:p>
        </p:txBody>
      </p:sp>
      <p:pic>
        <p:nvPicPr>
          <p:cNvPr id="9" name="그림 8" descr="대정향교의의문당.jpg">
            <a:extLst>
              <a:ext uri="{FF2B5EF4-FFF2-40B4-BE49-F238E27FC236}">
                <a16:creationId xmlns:a16="http://schemas.microsoft.com/office/drawing/2014/main" id="{48732D83-454A-4921-B13F-16C0941C911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2538" y="1214422"/>
            <a:ext cx="7518924" cy="378621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10" name="TextBox 1">
            <a:extLst>
              <a:ext uri="{FF2B5EF4-FFF2-40B4-BE49-F238E27FC236}">
                <a16:creationId xmlns:a16="http://schemas.microsoft.com/office/drawing/2014/main" id="{608342C9-39A3-4622-8E1F-DF8333BD6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0913" y="4773613"/>
            <a:ext cx="21129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대정향교의 의문당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458" name="그림 3" descr="젊음.jpg">
            <a:extLst>
              <a:ext uri="{FF2B5EF4-FFF2-40B4-BE49-F238E27FC236}">
                <a16:creationId xmlns:a16="http://schemas.microsoft.com/office/drawing/2014/main" id="{AAC3727A-3883-49F7-92D6-94070A07B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55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4" name="Text Box 4">
            <a:extLst>
              <a:ext uri="{FF2B5EF4-FFF2-40B4-BE49-F238E27FC236}">
                <a16:creationId xmlns:a16="http://schemas.microsoft.com/office/drawing/2014/main" id="{9627E6D6-CFC7-4C6B-83E0-6E32B854A8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4983163"/>
            <a:ext cx="42100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休 </a:t>
            </a:r>
            <a:r>
              <a:rPr kumimoji="1" lang="ko-KR" altLang="en-US" sz="88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테크</a:t>
            </a:r>
            <a:r>
              <a:rPr kumimoji="1" lang="en-US" altLang="ko-KR" sz="88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 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73EAF7B6-29CF-4C37-9116-4FDD00FA9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6188" y="-4714875"/>
            <a:ext cx="1997075" cy="455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00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중앙세고딕" pitchFamily="50" charset="-127"/>
                <a:ea typeface="중앙세고딕" pitchFamily="50" charset="-127"/>
                <a:cs typeface="+mn-cs"/>
              </a:rPr>
              <a:t>,</a:t>
            </a:r>
            <a:r>
              <a:rPr kumimoji="1" lang="en-US" altLang="ko-KR" sz="8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 </a:t>
            </a:r>
            <a:endParaRPr kumimoji="1" lang="en-US" altLang="ko-KR" sz="2800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Trebuchet MS" panose="020B0603020202020204" pitchFamily="34" charset="0"/>
              <a:ea typeface="-윤고딕250" pitchFamily="18" charset="-127"/>
              <a:cs typeface="+mn-cs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D1CCF285-5EFD-4022-8E0D-4EEA71CE4B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625" y="4537075"/>
            <a:ext cx="40227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내면세계의 캠퍼스</a:t>
            </a:r>
            <a:endParaRPr kumimoji="1" lang="en-US" altLang="ko-KR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-윤고딕250" pitchFamily="18" charset="-127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43 0.07815 C 0.08195 0.11722 0.06424 0.1593 0.04671 0.20162 C 0.03855 0.22034 0.03264 0.23306 0.02865 0.25688 C 0.03264 0.34936 0.02084 0.40578 0.06632 0.43815 C 0.07066 0.46219 0.07518 0.48601 0.08108 0.5082 C 0.08282 0.52693 0.08403 0.54358 0.08768 0.56046 C 0.08907 0.57711 0.0908 0.59352 0.09254 0.60948 C 0.0908 0.65179 0.09341 0.70797 0.07136 0.73803 C 0.0599 0.73503 0.04809 0.73826 0.03646 0.73503 C 0.03264 0.73341 0.01146 0.71352 0.00573 0.70797 C -3.88889E-6 0.70289 -0.00607 0.69988 -0.0125 0.69549 C -0.01979 0.68948 -0.02638 0.67953 -0.03368 0.67352 C -0.06128 0.65156 -0.09132 0.64277 -0.12048 0.63098 C -0.16857 0.63214 -0.17066 0.62659 -0.20416 0.65849 C -0.20885 0.66751 -0.21406 0.67375 -0.21892 0.68115 C -0.22291 0.71352 -0.21701 0.67537 -0.22552 0.70751 C -0.22986 0.7237 -0.23073 0.74543 -0.23194 0.76208 C -0.23107 0.79167 -0.23593 0.8141 -0.22378 0.82982 C -0.19114 0.82751 -0.19253 0.83214 -0.17291 0.82104 C -0.16961 0.82196 -0.16076 0.82196 -0.15816 0.82982 C -0.15642 0.83514 -0.15607 0.84208 -0.15503 0.84855 C -0.15434 0.85248 -0.1526 0.85595 -0.15173 0.86034 C -0.15086 0.86427 -0.15173 0.86936 -0.15 0.8726 C -0.14739 0.87653 -0.1427 0.87445 -0.14027 0.87838 C -0.13923 0.88069 -0.13802 0.883 -0.13715 0.88555 " pathEditMode="relative" rAng="0" ptsTypes="ffffffffffffffffffffffff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4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458" name="그림 3" descr="젊음.jpg">
            <a:extLst>
              <a:ext uri="{FF2B5EF4-FFF2-40B4-BE49-F238E27FC236}">
                <a16:creationId xmlns:a16="http://schemas.microsoft.com/office/drawing/2014/main" id="{FD5FD9AF-75F9-4581-85A1-3FA1FDDE7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55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4" name="Text Box 4">
            <a:extLst>
              <a:ext uri="{FF2B5EF4-FFF2-40B4-BE49-F238E27FC236}">
                <a16:creationId xmlns:a16="http://schemas.microsoft.com/office/drawing/2014/main" id="{982272CB-7DEA-46E0-8169-306D6B4E87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4983163"/>
            <a:ext cx="42100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休 </a:t>
            </a:r>
            <a:r>
              <a:rPr kumimoji="1" lang="ko-KR" altLang="en-US" sz="880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테크</a:t>
            </a:r>
            <a:r>
              <a:rPr kumimoji="1" lang="en-US" altLang="ko-KR" sz="88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 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859B8D8B-836A-4D75-AED0-7BDD0C9D2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6188" y="-4714875"/>
            <a:ext cx="1997075" cy="455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0000" b="1" i="0" u="none" strike="noStrike" kern="1200" cap="none" spc="0" normalizeH="0" baseline="0" noProof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중앙세고딕" pitchFamily="50" charset="-127"/>
                <a:ea typeface="중앙세고딕" pitchFamily="50" charset="-127"/>
                <a:cs typeface="+mn-cs"/>
              </a:rPr>
              <a:t>,</a:t>
            </a:r>
            <a:r>
              <a:rPr kumimoji="1" lang="en-US" altLang="ko-KR" sz="8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 </a:t>
            </a:r>
            <a:endParaRPr kumimoji="1" lang="en-US" altLang="ko-KR" sz="2800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Trebuchet MS" panose="020B0603020202020204" pitchFamily="34" charset="0"/>
              <a:ea typeface="-윤고딕250" pitchFamily="18" charset="-127"/>
              <a:cs typeface="+mn-cs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1313BA53-1C07-4EE5-B495-7876D6204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625" y="4537075"/>
            <a:ext cx="40227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내면세계의 캠퍼스</a:t>
            </a:r>
            <a:endParaRPr kumimoji="1" lang="en-US" altLang="ko-KR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-윤고딕250" pitchFamily="18" charset="-127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43 0.07815 C 0.08195 0.11722 0.06424 0.1593 0.04671 0.20162 C 0.03855 0.22034 0.03264 0.23306 0.02865 0.25688 C 0.03264 0.34936 0.02084 0.40578 0.06632 0.43815 C 0.07066 0.46219 0.07518 0.48601 0.08108 0.5082 C 0.08282 0.52693 0.08403 0.54358 0.08768 0.56046 C 0.08907 0.57711 0.0908 0.59352 0.09254 0.60948 C 0.0908 0.65179 0.09341 0.70797 0.07136 0.73803 C 0.0599 0.73503 0.04809 0.73826 0.03646 0.73503 C 0.03264 0.73341 0.01146 0.71352 0.00573 0.70797 C -3.88889E-6 0.70289 -0.00607 0.69988 -0.0125 0.69549 C -0.01979 0.68948 -0.02638 0.67953 -0.03368 0.67352 C -0.06128 0.65156 -0.09132 0.64277 -0.12048 0.63098 C -0.16857 0.63214 -0.17066 0.62659 -0.20416 0.65849 C -0.20885 0.66751 -0.21406 0.67375 -0.21892 0.68115 C -0.22291 0.71352 -0.21701 0.67537 -0.22552 0.70751 C -0.22986 0.7237 -0.23073 0.74543 -0.23194 0.76208 C -0.23107 0.79167 -0.23593 0.8141 -0.22378 0.82982 C -0.19114 0.82751 -0.19253 0.83214 -0.17291 0.82104 C -0.16961 0.82196 -0.16076 0.82196 -0.15816 0.82982 C -0.15642 0.83514 -0.15607 0.84208 -0.15503 0.84855 C -0.15434 0.85248 -0.1526 0.85595 -0.15173 0.86034 C -0.15086 0.86427 -0.15173 0.86936 -0.15 0.8726 C -0.14739 0.87653 -0.1427 0.87445 -0.14027 0.87838 C -0.13923 0.88069 -0.13802 0.883 -0.13715 0.88555 " pathEditMode="relative" rAng="0" ptsTypes="ffffffffffffffffffffffff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4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>
            <a:extLst>
              <a:ext uri="{FF2B5EF4-FFF2-40B4-BE49-F238E27FC236}">
                <a16:creationId xmlns:a16="http://schemas.microsoft.com/office/drawing/2014/main" id="{C3CDB938-F97A-45C0-95DC-4B03DD83E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9675" y="1071563"/>
            <a:ext cx="67246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 </a:t>
            </a:r>
          </a:p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Give &amp; take</a:t>
            </a:r>
            <a:endParaRPr kumimoji="1" lang="en-US" altLang="ko-KR" sz="2800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Trebuchet MS" panose="020B0603020202020204" pitchFamily="34" charset="0"/>
              <a:ea typeface="-윤고딕250" pitchFamily="18" charset="-127"/>
              <a:cs typeface="+mn-cs"/>
            </a:endParaRPr>
          </a:p>
        </p:txBody>
      </p:sp>
      <p:sp>
        <p:nvSpPr>
          <p:cNvPr id="66564" name="Text Box 4">
            <a:extLst>
              <a:ext uri="{FF2B5EF4-FFF2-40B4-BE49-F238E27FC236}">
                <a16:creationId xmlns:a16="http://schemas.microsoft.com/office/drawing/2014/main" id="{E40BC6D7-3B06-4551-9C4A-EA960DBE35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3643313"/>
            <a:ext cx="48720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6000" b="1" i="0" u="none" strike="noStrike" kern="1200" cap="none" spc="0" normalizeH="0" baseline="0" noProof="0">
                <a:ln>
                  <a:noFill/>
                </a:ln>
                <a:solidFill>
                  <a:srgbClr val="FFCC99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Give  &amp; take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BED18C2A-8AA1-49CE-87DE-0C86ED50C3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643313"/>
            <a:ext cx="4254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6000" b="1" i="0" u="none" strike="noStrike" kern="1200" cap="none" spc="0" normalizeH="0" baseline="0" noProof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,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F23C7EE-9F99-45E4-8492-56D28F5C7256}"/>
              </a:ext>
            </a:extLst>
          </p:cNvPr>
          <p:cNvSpPr/>
          <p:nvPr/>
        </p:nvSpPr>
        <p:spPr>
          <a:xfrm>
            <a:off x="2786063" y="3714750"/>
            <a:ext cx="2786062" cy="9286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E6E38E76-5E85-487F-8CE7-9E7E6377F3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1750" y="3462338"/>
            <a:ext cx="60991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0" b="1" i="0" u="none" strike="noStrike" kern="1200" cap="none" spc="-30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ahoma" pitchFamily="34" charset="0"/>
                <a:ea typeface="-윤고딕250" pitchFamily="18" charset="-127"/>
                <a:cs typeface="+mn-cs"/>
              </a:rPr>
              <a:t>&amp; more take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92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92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192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192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  <p:bldP spid="9" grpId="0"/>
      <p:bldP spid="12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>
            <a:extLst>
              <a:ext uri="{FF2B5EF4-FFF2-40B4-BE49-F238E27FC236}">
                <a16:creationId xmlns:a16="http://schemas.microsoft.com/office/drawing/2014/main" id="{13796E6E-99C9-4A71-AA60-BB34C37AA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276475"/>
            <a:ext cx="2447925" cy="1225550"/>
          </a:xfrm>
          <a:prstGeom prst="rect">
            <a:avLst/>
          </a:prstGeom>
          <a:solidFill>
            <a:schemeClr val="bg1"/>
          </a:solidFill>
          <a:ln w="698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anose="020B0600000101010101" pitchFamily="50" charset="-127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277507" name="Rectangle 3">
            <a:extLst>
              <a:ext uri="{FF2B5EF4-FFF2-40B4-BE49-F238E27FC236}">
                <a16:creationId xmlns:a16="http://schemas.microsoft.com/office/drawing/2014/main" id="{FA320338-999B-46A7-9CDA-3E39AC91C7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8038" y="2276475"/>
            <a:ext cx="2447925" cy="1225550"/>
          </a:xfrm>
          <a:prstGeom prst="rect">
            <a:avLst/>
          </a:prstGeom>
          <a:solidFill>
            <a:schemeClr val="bg1"/>
          </a:solidFill>
          <a:ln w="698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anose="020B0600000101010101" pitchFamily="50" charset="-127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277508" name="Rectangle 4">
            <a:extLst>
              <a:ext uri="{FF2B5EF4-FFF2-40B4-BE49-F238E27FC236}">
                <a16:creationId xmlns:a16="http://schemas.microsoft.com/office/drawing/2014/main" id="{CEC9BFC9-8875-43C4-8D82-FF69F0AA91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3450" y="2276475"/>
            <a:ext cx="2447925" cy="1225550"/>
          </a:xfrm>
          <a:prstGeom prst="rect">
            <a:avLst/>
          </a:prstGeom>
          <a:solidFill>
            <a:schemeClr val="bg1"/>
          </a:solidFill>
          <a:ln w="698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anose="020B0600000101010101" pitchFamily="50" charset="-127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57701" name="Text Box 5">
            <a:extLst>
              <a:ext uri="{FF2B5EF4-FFF2-40B4-BE49-F238E27FC236}">
                <a16:creationId xmlns:a16="http://schemas.microsoft.com/office/drawing/2014/main" id="{9496DC48-6810-4909-B193-0ABAC8EF7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38" y="2492375"/>
            <a:ext cx="203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산돌고딕B" pitchFamily="50" charset="-127"/>
                <a:ea typeface="산돌고딕B" pitchFamily="50" charset="-127"/>
                <a:cs typeface="+mn-cs"/>
              </a:rPr>
              <a:t>왕창세일</a:t>
            </a:r>
          </a:p>
        </p:txBody>
      </p:sp>
      <p:sp>
        <p:nvSpPr>
          <p:cNvPr id="157702" name="Text Box 6">
            <a:extLst>
              <a:ext uri="{FF2B5EF4-FFF2-40B4-BE49-F238E27FC236}">
                <a16:creationId xmlns:a16="http://schemas.microsoft.com/office/drawing/2014/main" id="{C466329A-724A-4B36-8AA6-B9663D8A8B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4575" y="2492375"/>
            <a:ext cx="2032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산돌고딕B" pitchFamily="50" charset="-127"/>
                <a:ea typeface="산돌고딕B" pitchFamily="50" charset="-127"/>
                <a:cs typeface="+mn-cs"/>
              </a:rPr>
              <a:t>몽땅세일</a:t>
            </a:r>
          </a:p>
        </p:txBody>
      </p:sp>
      <p:sp>
        <p:nvSpPr>
          <p:cNvPr id="157703" name="Text Box 7">
            <a:extLst>
              <a:ext uri="{FF2B5EF4-FFF2-40B4-BE49-F238E27FC236}">
                <a16:creationId xmlns:a16="http://schemas.microsoft.com/office/drawing/2014/main" id="{8EA8CD32-0600-471B-963C-9599E87A2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0050" y="2293938"/>
            <a:ext cx="72231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7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(한)견출고딕" pitchFamily="18" charset="-127"/>
                <a:ea typeface="굴림" panose="020B0600000101010101" pitchFamily="50" charset="-127"/>
                <a:cs typeface="+mn-cs"/>
              </a:rPr>
              <a:t>?</a:t>
            </a:r>
          </a:p>
        </p:txBody>
      </p:sp>
      <p:sp>
        <p:nvSpPr>
          <p:cNvPr id="157704" name="Text Box 8">
            <a:extLst>
              <a:ext uri="{FF2B5EF4-FFF2-40B4-BE49-F238E27FC236}">
                <a16:creationId xmlns:a16="http://schemas.microsoft.com/office/drawing/2014/main" id="{1D642137-7998-416F-8E9F-FB60892B1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9838" y="3800475"/>
            <a:ext cx="1466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입 구</a:t>
            </a:r>
          </a:p>
        </p:txBody>
      </p:sp>
      <p:sp>
        <p:nvSpPr>
          <p:cNvPr id="277513" name="Line 9">
            <a:extLst>
              <a:ext uri="{FF2B5EF4-FFF2-40B4-BE49-F238E27FC236}">
                <a16:creationId xmlns:a16="http://schemas.microsoft.com/office/drawing/2014/main" id="{85EC9815-0804-4060-8637-DE6C7A74C013}"/>
              </a:ext>
            </a:extLst>
          </p:cNvPr>
          <p:cNvSpPr>
            <a:spLocks noChangeShapeType="1"/>
          </p:cNvSpPr>
          <p:nvPr/>
        </p:nvSpPr>
        <p:spPr bwMode="auto">
          <a:xfrm>
            <a:off x="395288" y="5516563"/>
            <a:ext cx="84248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anose="020B0600000101010101" pitchFamily="50" charset="-127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277514" name="Text Box 10">
            <a:extLst>
              <a:ext uri="{FF2B5EF4-FFF2-40B4-BE49-F238E27FC236}">
                <a16:creationId xmlns:a16="http://schemas.microsoft.com/office/drawing/2014/main" id="{CA4CD436-FAC2-4677-A657-D28E51D76D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738" y="5556250"/>
            <a:ext cx="2022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돋움" panose="020B0600000101010101" pitchFamily="50" charset="-127"/>
                <a:ea typeface="돋움" panose="020B0600000101010101" pitchFamily="50" charset="-127"/>
                <a:cs typeface="+mn-cs"/>
              </a:rPr>
              <a:t>출처 </a:t>
            </a:r>
            <a:r>
              <a:rPr kumimoji="1" lang="en-US" altLang="ko-KR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돋움" panose="020B0600000101010101" pitchFamily="50" charset="-127"/>
                <a:ea typeface="돋움" panose="020B0600000101010101" pitchFamily="50" charset="-127"/>
                <a:cs typeface="+mn-cs"/>
              </a:rPr>
              <a:t>/ </a:t>
            </a:r>
            <a:r>
              <a:rPr kumimoji="1" lang="ko-KR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돋움" panose="020B0600000101010101" pitchFamily="50" charset="-127"/>
                <a:ea typeface="돋움" panose="020B0600000101010101" pitchFamily="50" charset="-127"/>
                <a:cs typeface="+mn-cs"/>
              </a:rPr>
              <a:t>창의력</a:t>
            </a:r>
            <a:r>
              <a:rPr kumimoji="1" lang="en-US" altLang="ko-KR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돋움" panose="020B0600000101010101" pitchFamily="50" charset="-127"/>
                <a:ea typeface="돋움" panose="020B0600000101010101" pitchFamily="50" charset="-127"/>
                <a:cs typeface="+mn-cs"/>
              </a:rPr>
              <a:t>, </a:t>
            </a:r>
            <a:r>
              <a:rPr kumimoji="1" lang="ko-KR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돋움" panose="020B0600000101010101" pitchFamily="50" charset="-127"/>
                <a:ea typeface="돋움" panose="020B0600000101010101" pitchFamily="50" charset="-127"/>
                <a:cs typeface="+mn-cs"/>
              </a:rPr>
              <a:t>모든 것을 이긴다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50" dur="2000" fill="hold"/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57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7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2 -0.0007 L 0.0092 -0.18542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923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000" fill="hold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1" grpId="0"/>
      <p:bldP spid="157702" grpId="0"/>
      <p:bldP spid="157703" grpId="0"/>
      <p:bldP spid="157703" grpId="1"/>
      <p:bldP spid="157703" grpId="2"/>
      <p:bldP spid="157704" grpId="0"/>
      <p:bldP spid="157704" grpId="1"/>
      <p:bldP spid="157704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>
            <a:extLst>
              <a:ext uri="{FF2B5EF4-FFF2-40B4-BE49-F238E27FC236}">
                <a16:creationId xmlns:a16="http://schemas.microsoft.com/office/drawing/2014/main" id="{D5E05FDB-AC7C-495B-89E3-4EC45EC8B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6063" y="1928813"/>
            <a:ext cx="5530850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0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 </a:t>
            </a:r>
          </a:p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I scream!</a:t>
            </a:r>
            <a:br>
              <a:rPr kumimoji="1" lang="en-US" altLang="ko-KR" sz="8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</a:br>
            <a:endParaRPr kumimoji="1" lang="en-US" altLang="ko-KR" sz="2800" b="0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Trebuchet MS" panose="020B0603020202020204" pitchFamily="34" charset="0"/>
              <a:ea typeface="-윤고딕250" pitchFamily="18" charset="-127"/>
              <a:cs typeface="+mn-cs"/>
            </a:endParaRPr>
          </a:p>
        </p:txBody>
      </p:sp>
      <p:sp>
        <p:nvSpPr>
          <p:cNvPr id="66564" name="Text Box 4">
            <a:extLst>
              <a:ext uri="{FF2B5EF4-FFF2-40B4-BE49-F238E27FC236}">
                <a16:creationId xmlns:a16="http://schemas.microsoft.com/office/drawing/2014/main" id="{6DA62F09-DB0E-4A4D-A954-3BECEC1940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3188" y="3714750"/>
            <a:ext cx="58293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800" b="1" i="0" u="none" strike="noStrike" kern="1200" cap="none" spc="0" normalizeH="0" baseline="0" noProof="0">
                <a:ln>
                  <a:noFill/>
                </a:ln>
                <a:solidFill>
                  <a:srgbClr val="FFCC99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Ice cream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DA62BF00-6B00-473E-A3D2-78E079DBC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714500" y="1785938"/>
            <a:ext cx="1833563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00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!</a:t>
            </a:r>
            <a:r>
              <a:rPr kumimoji="1" lang="en-US" altLang="ko-KR" sz="88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ahoma" panose="020B0604030504040204" pitchFamily="34" charset="0"/>
                <a:ea typeface="-윤고딕250" pitchFamily="18" charset="-127"/>
                <a:cs typeface="+mn-cs"/>
              </a:rPr>
              <a:t> </a:t>
            </a:r>
            <a:endParaRPr kumimoji="1" lang="en-US" altLang="ko-KR" sz="2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rebuchet MS" panose="020B0603020202020204" pitchFamily="34" charset="0"/>
              <a:ea typeface="-윤고딕250" pitchFamily="18" charset="-127"/>
              <a:cs typeface="+mn-cs"/>
            </a:endParaRPr>
          </a:p>
        </p:txBody>
      </p:sp>
      <p:pic>
        <p:nvPicPr>
          <p:cNvPr id="7" name="그림 6" descr="삼경봉.png">
            <a:extLst>
              <a:ext uri="{FF2B5EF4-FFF2-40B4-BE49-F238E27FC236}">
                <a16:creationId xmlns:a16="http://schemas.microsoft.com/office/drawing/2014/main" id="{7FEDE0B3-D1C8-4F11-AB0F-DD4E2E713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185863"/>
            <a:ext cx="2643187" cy="452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6FD58E-A65A-4792-8E6F-88BB8746E6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6188" y="3344863"/>
            <a:ext cx="35702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200" b="0" i="0" u="none" strike="noStrike" kern="1200" cap="none" spc="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Exclamation mark</a:t>
            </a:r>
            <a:endParaRPr kumimoji="1" lang="ko-KR" altLang="en-US" sz="3200" b="0" i="0" u="none" strike="noStrike" kern="1200" cap="none" spc="0" normalizeH="0" baseline="0" noProof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26493 -0.23843 C 0.26614 -0.26505 0.26423 -0.27593 0.2717 -0.2963 C 0.27222 -0.3 0.27239 -0.30394 0.27326 -0.30741 C 0.27986 -0.3338 0.29479 -0.3331 0.31337 -0.33843 C 0.31718 -0.34144 0.321 -0.34468 0.325 -0.34746 C 0.32882 -0.35 0.33298 -0.35139 0.33663 -0.35394 C 0.35903 -0.36991 0.38038 -0.38773 0.40503 -0.39838 C 0.41093 -0.40371 0.41666 -0.40394 0.42326 -0.40741 C 0.47621 -0.40324 0.52378 -0.4132 0.575 -0.42014 C 0.58507 -0.42014 0.59514 -0.42014 0.60503 -0.41829 C 0.61319 -0.41644 0.62031 -0.40486 0.62673 -0.39838 C 0.64965 -0.40093 0.66267 -0.39861 0.68159 -0.40926 C 0.70243 -0.42176 0.71614 -0.45 0.73837 -0.45648 C 0.77274 -0.47917 0.81337 -0.46713 0.84757 -0.45185 C 0.85382 -0.44468 0.86093 -0.4419 0.86666 -0.43426 C 0.87604 -0.42176 0.88437 -0.40672 0.89166 -0.3919 C 0.89618 -0.3831 0.89514 -0.36945 0.9 -0.36065 C 0.90278 -0.35556 0.90677 -0.35185 0.91007 -0.34746 C 0.91614 -0.33935 0.91684 -0.32755 0.92326 -0.31852 C 0.92378 -0.31551 0.92291 -0.31088 0.925 -0.30949 C 0.92656 -0.30834 0.92691 -0.31389 0.92673 -0.31621 C 0.92656 -0.31736 0.92222 -0.33218 0.91996 -0.33403 C 0.91215 -0.34051 0.89826 -0.34121 0.88993 -0.34283 C 0.82413 -0.34051 0.77239 -0.33542 0.7033 -0.33403 C 0.69496 -0.33472 0.68646 -0.33449 0.6783 -0.33634 C 0.67257 -0.33773 0.66666 -0.35394 0.66666 -0.35371 C 0.66562 -0.36088 0.6618 -0.3669 0.66163 -0.37408 C 0.66041 -0.43889 0.65868 -0.45255 0.68663 -0.49422 C 0.69218 -0.50232 0.69392 -0.5132 0.70173 -0.51644 C 0.71927 -0.54051 0.75503 -0.56273 0.77968 -0.56759 C 0.80399 -0.58866 0.83524 -0.56968 0.86163 -0.56297 C 0.8717 -0.5544 0.88142 -0.56158 0.89166 -0.56759 C 0.90104 -0.57315 0.9118 -0.57894 0.9217 -0.5831 C 0.93177 -0.5919 0.93246 -0.58959 0.9467 -0.5875 C 0.95989 -0.59005 0.97066 -0.59746 0.98333 -0.60116 C 0.99218 -0.59977 1.00139 -0.59908 1.01007 -0.59676 C 1.01371 -0.59537 1.01666 -0.5919 1.01996 -0.58982 C 1.03229 -0.58218 1.03229 -0.5838 1.04496 -0.57431 C 1.06684 -0.5581 1.05451 -0.5632 1.06666 -0.5588 C 1.07778 -0.54306 1.05903 -0.56852 1.07673 -0.54954 C 1.08038 -0.54537 1.08663 -0.53634 1.08663 -0.53611 C 1.08871 -0.52871 1.0908 -0.51065 1.0934 -0.50509 C 1.10069 -0.49074 1.10764 -0.47547 1.11163 -0.4588 C 1.11059 -0.45093 1.11076 -0.44352 1.10833 -0.43658 C 1.10712 -0.43334 1.10347 -0.43264 1.10173 -0.42986 C 1.10052 -0.42801 1.10121 -0.42477 1.1 -0.42315 C 1.09375 -0.41482 1.0835 -0.4088 1.07673 -0.4007 C 1.06962 -0.39236 1.05659 -0.37408 1.05659 -0.37384 C 1.04722 -0.34236 1.05937 -0.37732 1.04826 -0.35857 C 1.04722 -0.35672 1.04774 -0.35371 1.0467 -0.35185 C 1.04236 -0.34306 1.03541 -0.33681 1.03003 -0.32963 C 1.01892 -0.31482 1.01354 -0.2963 1.00659 -0.27847 C 1.00486 -0.26875 1.00052 -0.26042 0.9934 -0.25625 C 0.9901 -0.2544 0.98333 -0.25185 0.98333 -0.25162 C 0.96718 -0.21922 0.9934 -0.27037 0.975 -0.24074 C 0.96076 -0.21783 0.99687 -0.24838 0.95659 -0.20741 C 0.93802 -0.18843 0.91909 -0.16922 0.9 -0.15162 C 0.88455 -0.1375 0.86892 -0.12917 0.85503 -0.11158 C 0.84965 -0.10463 0.84548 -0.09607 0.83993 -0.08935 C 0.81823 -0.06343 0.78142 -0.01991 0.75173 -0.00718 C 0.74948 -0.00949 0.74705 -0.01134 0.74496 -0.01389 C 0.74357 -0.01574 0.74357 -0.02014 0.74166 -0.02037 C 0.70955 -0.02477 0.67708 -0.02338 0.64496 -0.02709 C 0.61441 -0.02639 0.58385 -0.02685 0.5533 -0.025 C 0.53611 -0.02408 0.51875 -0.01505 0.50173 -0.01158 C 0.48507 -0.0081 0.46875 -0.00602 0.4533 0.00416 C 0.44809 0.00208 0.4467 -0.00047 0.44166 0.00648 C 0.44045 0.0081 0.4408 0.01111 0.43993 0.01319 C 0.43784 0.01852 0.43559 0.02361 0.43333 0.0287 C 0.4283 0.04074 0.41875 0.05254 0.41163 0.06203 C 0.4085 0.0662 0.39166 0.06875 0.38663 0.07083 C 0.37899 0.07407 0.37517 0.08171 0.3684 0.08634 C 0.35364 0.09629 0.37361 0.07963 0.35833 0.09305 C 0.35156 0.10671 0.34409 0.10416 0.33333 0.10416 " pathEditMode="relative" rAng="0" ptsTypes="fffffffffffffffffffffffffffffffffffffffffffffffffffffffffffffffffffffffff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292" y="-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60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27D235C6-C8FA-4505-88CA-731BD39F635A}"/>
              </a:ext>
            </a:extLst>
          </p:cNvPr>
          <p:cNvCxnSpPr/>
          <p:nvPr/>
        </p:nvCxnSpPr>
        <p:spPr>
          <a:xfrm flipV="1">
            <a:off x="1500188" y="1714500"/>
            <a:ext cx="6500812" cy="44291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9555" name="TextBox 12">
            <a:extLst>
              <a:ext uri="{FF2B5EF4-FFF2-40B4-BE49-F238E27FC236}">
                <a16:creationId xmlns:a16="http://schemas.microsoft.com/office/drawing/2014/main" id="{EA32320A-4F41-42CD-A3DB-B36850663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5857875"/>
            <a:ext cx="747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Low</a:t>
            </a:r>
          </a:p>
        </p:txBody>
      </p:sp>
      <p:sp>
        <p:nvSpPr>
          <p:cNvPr id="279556" name="TextBox 13">
            <a:extLst>
              <a:ext uri="{FF2B5EF4-FFF2-40B4-BE49-F238E27FC236}">
                <a16:creationId xmlns:a16="http://schemas.microsoft.com/office/drawing/2014/main" id="{CEE59A31-74E6-4129-96F8-582B14E3CA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125" y="1000125"/>
            <a:ext cx="841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High</a:t>
            </a: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1D80771E-B3CF-43B3-8EC8-431125F53672}"/>
              </a:ext>
            </a:extLst>
          </p:cNvPr>
          <p:cNvSpPr/>
          <p:nvPr/>
        </p:nvSpPr>
        <p:spPr>
          <a:xfrm>
            <a:off x="1357313" y="5786438"/>
            <a:ext cx="571500" cy="5715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7E2D7C-E1CE-41AE-AD93-9F1352BD57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1563" y="3714750"/>
            <a:ext cx="22828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WOW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84148A-3DFB-41E0-A10A-88B5B3D4A8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7625" y="4857750"/>
            <a:ext cx="18780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우와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DA4602-280F-4190-B99B-2D3347037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25" y="2505075"/>
            <a:ext cx="15700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우와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74C2E7D-6A21-4AB2-B76E-96E749D7F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9313" y="3429000"/>
            <a:ext cx="15843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WOW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A3FD731-D679-4778-8FC0-0F8701BBD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7938" y="1714500"/>
            <a:ext cx="820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WOW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70087 -0.64051 " pathEditMode="relative" ptsTypes="AA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60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BDCC9C3F-235A-4137-80C4-008BBA15E19F}"/>
              </a:ext>
            </a:extLst>
          </p:cNvPr>
          <p:cNvCxnSpPr/>
          <p:nvPr/>
        </p:nvCxnSpPr>
        <p:spPr>
          <a:xfrm flipV="1">
            <a:off x="1500188" y="1714500"/>
            <a:ext cx="6500812" cy="44291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579" name="TextBox 12">
            <a:extLst>
              <a:ext uri="{FF2B5EF4-FFF2-40B4-BE49-F238E27FC236}">
                <a16:creationId xmlns:a16="http://schemas.microsoft.com/office/drawing/2014/main" id="{B8E86DF3-B60A-43B9-91AC-DC13007181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5857875"/>
            <a:ext cx="747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Low</a:t>
            </a:r>
          </a:p>
        </p:txBody>
      </p:sp>
      <p:sp>
        <p:nvSpPr>
          <p:cNvPr id="280580" name="TextBox 13">
            <a:extLst>
              <a:ext uri="{FF2B5EF4-FFF2-40B4-BE49-F238E27FC236}">
                <a16:creationId xmlns:a16="http://schemas.microsoft.com/office/drawing/2014/main" id="{11102AC8-8CDB-47A2-9BD8-0BB3E1725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125" y="1000125"/>
            <a:ext cx="841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High</a:t>
            </a: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BDC3823C-B56B-4624-AC5E-C5AA2DA8D82E}"/>
              </a:ext>
            </a:extLst>
          </p:cNvPr>
          <p:cNvSpPr/>
          <p:nvPr/>
        </p:nvSpPr>
        <p:spPr>
          <a:xfrm>
            <a:off x="1357313" y="5786438"/>
            <a:ext cx="571500" cy="5715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F1211FA-BF74-475C-A60B-54A59C3F9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1563" y="3714750"/>
            <a:ext cx="22828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WOW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9FFD27-BB44-4BDE-8A3C-611C140F9C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7625" y="4857750"/>
            <a:ext cx="18780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우와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A99446F-2093-4E6C-8B64-2441385838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6125" y="2505075"/>
            <a:ext cx="15700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우와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06CA59-0660-4F15-B00F-678E5B476E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9313" y="3429000"/>
            <a:ext cx="15843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WOW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2E6F06-EC72-41E6-817F-C4C84D71F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7938" y="1714500"/>
            <a:ext cx="820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Bold" pitchFamily="2" charset="0"/>
                <a:ea typeface="맑은 고딕" panose="020B0503020000020004" pitchFamily="50" charset="-127"/>
                <a:cs typeface="+mn-cs"/>
              </a:rPr>
              <a:t>WOW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0.70087 -0.64051 " pathEditMode="relative" ptsTypes="AA">
                                      <p:cBhvr>
                                        <p:cTn id="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  <p:bldP spid="18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2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1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-윤고딕250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1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-윤고딕250" pitchFamily="18" charset="-127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6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(한)견출고딕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(한)견출고딕" pitchFamily="18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4_Office 테마">
  <a:themeElements>
    <a:clrScheme name="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1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-윤고딕250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1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-윤고딕250" pitchFamily="18" charset="-127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117</Words>
  <Application>Microsoft Office PowerPoint</Application>
  <PresentationFormat>화면 슬라이드 쇼(4:3)</PresentationFormat>
  <Paragraphs>80</Paragraphs>
  <Slides>13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7</vt:i4>
      </vt:variant>
      <vt:variant>
        <vt:lpstr>슬라이드 제목</vt:lpstr>
      </vt:variant>
      <vt:variant>
        <vt:i4>13</vt:i4>
      </vt:variant>
    </vt:vector>
  </HeadingPairs>
  <TitlesOfParts>
    <vt:vector size="33" baseType="lpstr">
      <vt:lpstr>(한)견출고딕</vt:lpstr>
      <vt:lpstr>HY견고딕</vt:lpstr>
      <vt:lpstr>굴림</vt:lpstr>
      <vt:lpstr>돋움</vt:lpstr>
      <vt:lpstr>맑은 고딕</vt:lpstr>
      <vt:lpstr>산돌고딕B</vt:lpstr>
      <vt:lpstr>-윤고딕240</vt:lpstr>
      <vt:lpstr>중앙세고딕</vt:lpstr>
      <vt:lpstr>Arial</vt:lpstr>
      <vt:lpstr>Georgia</vt:lpstr>
      <vt:lpstr>MyriadBold</vt:lpstr>
      <vt:lpstr>Tahoma</vt:lpstr>
      <vt:lpstr>Trebuchet MS</vt:lpstr>
      <vt:lpstr>2_Custom Design</vt:lpstr>
      <vt:lpstr>1_Office 테마</vt:lpstr>
      <vt:lpstr>2_Default Design</vt:lpstr>
      <vt:lpstr>3_Default Design</vt:lpstr>
      <vt:lpstr>16_기본 디자인</vt:lpstr>
      <vt:lpstr>14_Office 테마</vt:lpstr>
      <vt:lpstr>4_Default Design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ExTra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everybody</dc:creator>
  <cp:lastModifiedBy>송 길원</cp:lastModifiedBy>
  <cp:revision>42</cp:revision>
  <dcterms:created xsi:type="dcterms:W3CDTF">2008-06-15T10:30:47Z</dcterms:created>
  <dcterms:modified xsi:type="dcterms:W3CDTF">2022-03-11T06:45:03Z</dcterms:modified>
</cp:coreProperties>
</file>