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912" r:id="rId2"/>
    <p:sldMasterId id="2147484068" r:id="rId3"/>
    <p:sldMasterId id="2147484140" r:id="rId4"/>
    <p:sldMasterId id="2147484356" r:id="rId5"/>
    <p:sldMasterId id="2147484392" r:id="rId6"/>
    <p:sldMasterId id="2147484440" r:id="rId7"/>
    <p:sldMasterId id="2147484452" r:id="rId8"/>
    <p:sldMasterId id="2147484620" r:id="rId9"/>
    <p:sldMasterId id="2147484800" r:id="rId10"/>
    <p:sldMasterId id="2147484854" r:id="rId11"/>
    <p:sldMasterId id="2147484866" r:id="rId12"/>
    <p:sldMasterId id="2147484902" r:id="rId13"/>
  </p:sldMasterIdLst>
  <p:notesMasterIdLst>
    <p:notesMasterId r:id="rId68"/>
  </p:notesMasterIdLst>
  <p:sldIdLst>
    <p:sldId id="955" r:id="rId14"/>
    <p:sldId id="1434" r:id="rId15"/>
    <p:sldId id="1429" r:id="rId16"/>
    <p:sldId id="1430" r:id="rId17"/>
    <p:sldId id="1431" r:id="rId18"/>
    <p:sldId id="1432" r:id="rId19"/>
    <p:sldId id="1433" r:id="rId20"/>
    <p:sldId id="1410" r:id="rId21"/>
    <p:sldId id="1145" r:id="rId22"/>
    <p:sldId id="1435" r:id="rId23"/>
    <p:sldId id="1436" r:id="rId24"/>
    <p:sldId id="1437" r:id="rId25"/>
    <p:sldId id="1438" r:id="rId26"/>
    <p:sldId id="1439" r:id="rId27"/>
    <p:sldId id="1440" r:id="rId28"/>
    <p:sldId id="1152" r:id="rId29"/>
    <p:sldId id="1411" r:id="rId30"/>
    <p:sldId id="1153" r:id="rId31"/>
    <p:sldId id="1414" r:id="rId32"/>
    <p:sldId id="1415" r:id="rId33"/>
    <p:sldId id="1416" r:id="rId34"/>
    <p:sldId id="1417" r:id="rId35"/>
    <p:sldId id="1418" r:id="rId36"/>
    <p:sldId id="1419" r:id="rId37"/>
    <p:sldId id="1441" r:id="rId38"/>
    <p:sldId id="1442" r:id="rId39"/>
    <p:sldId id="1443" r:id="rId40"/>
    <p:sldId id="1444" r:id="rId41"/>
    <p:sldId id="1445" r:id="rId42"/>
    <p:sldId id="1446" r:id="rId43"/>
    <p:sldId id="1447" r:id="rId44"/>
    <p:sldId id="1449" r:id="rId45"/>
    <p:sldId id="1450" r:id="rId46"/>
    <p:sldId id="1451" r:id="rId47"/>
    <p:sldId id="1452" r:id="rId48"/>
    <p:sldId id="1453" r:id="rId49"/>
    <p:sldId id="1454" r:id="rId50"/>
    <p:sldId id="1455" r:id="rId51"/>
    <p:sldId id="1456" r:id="rId52"/>
    <p:sldId id="1457" r:id="rId53"/>
    <p:sldId id="1458" r:id="rId54"/>
    <p:sldId id="1459" r:id="rId55"/>
    <p:sldId id="1460" r:id="rId56"/>
    <p:sldId id="1462" r:id="rId57"/>
    <p:sldId id="1421" r:id="rId58"/>
    <p:sldId id="1343" r:id="rId59"/>
    <p:sldId id="1344" r:id="rId60"/>
    <p:sldId id="1345" r:id="rId61"/>
    <p:sldId id="1346" r:id="rId62"/>
    <p:sldId id="1347" r:id="rId63"/>
    <p:sldId id="1348" r:id="rId64"/>
    <p:sldId id="1349" r:id="rId65"/>
    <p:sldId id="1350" r:id="rId66"/>
    <p:sldId id="1351" r:id="rId6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FED"/>
    <a:srgbClr val="FFCC99"/>
    <a:srgbClr val="FF66FF"/>
    <a:srgbClr val="BE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04" autoAdjust="0"/>
  </p:normalViewPr>
  <p:slideViewPr>
    <p:cSldViewPr>
      <p:cViewPr varScale="1">
        <p:scale>
          <a:sx n="63" d="100"/>
          <a:sy n="63" d="100"/>
        </p:scale>
        <p:origin x="6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5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8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FC34F-0CB7-4BAE-A328-9928F58A5B28}" type="datetimeFigureOut">
              <a:rPr lang="ko-KR" altLang="en-US" smtClean="0"/>
              <a:pPr/>
              <a:t>2023-03-24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60436-870E-4A9A-8050-600B54E5568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13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6BE20B-2ED7-4271-AECC-F854EEF2915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19290-2FAF-4BBB-AED9-A530BB24F4C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CDC731D4-F812-4792-9348-54C49997E085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CB154B38-E4F2-4C79-A725-D1FDA6E3BE41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51829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AA6C814-E1AA-4C55-924D-480652E0DEC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03539CEA-758F-4E54-9F6C-DC83439C1A3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0372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593B365-C59F-4E43-B38D-82A90431A20B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7B71A5D2-2D78-4F93-AE1B-049EAD084031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90706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4391821-E326-4A6E-B5D8-CC0BACE91D9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5A3225F-E965-4D8B-B4FF-A598975D9408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7785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2772ADF-9DFE-4920-BF50-8CB90576FC2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7EFEB4F-3E37-4D4C-8176-305B9DBB996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07812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543F1A29-8816-4C54-9CDF-7990ACA69FE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6EA9FBA-83B3-46B6-9747-7E88349FAF9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43006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2E25133-7AA9-4846-9823-F075322B90D1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1E161C7B-2B18-4E45-99DC-531BB58585FF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09639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1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500">
                <a:latin typeface="맑은 고딕" pitchFamily="50" charset="-127"/>
                <a:ea typeface="맑은 고딕" pitchFamily="50" charset="-127"/>
              </a:defRPr>
            </a:lvl4pPr>
            <a:lvl5pPr>
              <a:defRPr sz="1500">
                <a:latin typeface="맑은 고딕" pitchFamily="50" charset="-127"/>
                <a:ea typeface="맑은 고딕" pitchFamily="50" charset="-127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346FA15C-4B66-46EF-8278-7D5EB5C9012B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1B9D00E6-A99E-4FE4-AD21-172B6BEBBEC4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802679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0E2AFA4-910E-418A-8701-A2398125278B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6BE02F8-947E-4E82-877B-C73EAB7919D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562061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70D5321-90C5-4BDC-8946-8E6418C3060A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48488B7-61A2-4941-814C-5907189033B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753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3C222-EF07-4B4C-803E-E9EFD6E7CFA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FEF41C7-EC7F-4AD9-A8B0-642DB7A60E72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804B191-FA6F-466D-9610-92BD68A466CE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8635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atin typeface="맑은 고딕" pitchFamily="50" charset="-127"/>
                <a:ea typeface="맑은 고딕" pitchFamily="50" charset="-127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76BE20B-2ED7-4271-AECC-F854EEF29159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5323476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C443C896-3E09-49A3-A1B0-5015BAF14938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196940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8B999B4E-A52F-404B-B625-665C7059755F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5853736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6DA45D55-3203-47B0-A768-777A95B53FFB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8172090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ED78108A-5F0B-412B-8392-F72C353D945A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011422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0A77E2F2-CD73-48EA-A475-5DF0F28998A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2744867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12162453-B40B-499E-AD4B-01457690701E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9133952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1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500">
                <a:latin typeface="맑은 고딕" pitchFamily="50" charset="-127"/>
                <a:ea typeface="맑은 고딕" pitchFamily="50" charset="-127"/>
              </a:defRPr>
            </a:lvl4pPr>
            <a:lvl5pPr>
              <a:defRPr sz="1500">
                <a:latin typeface="맑은 고딕" pitchFamily="50" charset="-127"/>
                <a:ea typeface="맑은 고딕" pitchFamily="50" charset="-127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FED36802-B2C8-4AD2-8EAA-F0C84102DB79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8726912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025BA75B-675E-44F5-AA68-7B302EDBED0D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5774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ED43-430B-4A1F-86C2-6DF446035C10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C301C-F970-47D3-B1B4-F5F3105CA8B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C19290-2FAF-4BBB-AED9-A530BB24F4C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3617660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C473C222-EF07-4B4C-803E-E9EFD6E7CFA4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6207179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A0AED43-430B-4A1F-86C2-6DF446035C10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00C301C-F970-47D3-B1B4-F5F3105CA8B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448264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7BEBDEC4-3B7A-4221-9FA6-626EC907E8E6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361AED93-122D-46AF-9523-06B2896ECDB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436616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A5A57C5-70FF-40E7-953E-90AF9FE8B311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50C6B02-A484-44BC-88ED-584C4B34CEC9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112708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>
                <a:latin typeface="맑은 고딕" pitchFamily="50" charset="-127"/>
                <a:ea typeface="맑은 고딕" pitchFamily="50" charset="-127"/>
              </a:defRPr>
            </a:lvl1pPr>
            <a:lvl2pPr>
              <a:defRPr sz="1800">
                <a:latin typeface="맑은 고딕" pitchFamily="50" charset="-127"/>
                <a:ea typeface="맑은 고딕" pitchFamily="50" charset="-127"/>
              </a:defRPr>
            </a:lvl2pPr>
            <a:lvl3pPr>
              <a:defRPr sz="1500">
                <a:latin typeface="맑은 고딕" pitchFamily="50" charset="-127"/>
                <a:ea typeface="맑은 고딕" pitchFamily="50" charset="-127"/>
              </a:defRPr>
            </a:lvl3pPr>
            <a:lvl4pPr>
              <a:defRPr sz="1350">
                <a:latin typeface="맑은 고딕" pitchFamily="50" charset="-127"/>
                <a:ea typeface="맑은 고딕" pitchFamily="50" charset="-127"/>
              </a:defRPr>
            </a:lvl4pPr>
            <a:lvl5pPr>
              <a:defRPr sz="1350">
                <a:latin typeface="맑은 고딕" pitchFamily="50" charset="-127"/>
                <a:ea typeface="맑은 고딕" pitchFamily="50" charset="-127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4F89D8A-3B2F-4C8F-842B-F55B673D75AE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B2058CD-E06F-42A2-B700-E0321C9F1544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038584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>
                <a:latin typeface="맑은 고딕" pitchFamily="50" charset="-127"/>
                <a:ea typeface="맑은 고딕" pitchFamily="50" charset="-127"/>
              </a:defRPr>
            </a:lvl1pPr>
            <a:lvl2pPr>
              <a:defRPr sz="1500">
                <a:latin typeface="맑은 고딕" pitchFamily="50" charset="-127"/>
                <a:ea typeface="맑은 고딕" pitchFamily="50" charset="-127"/>
              </a:defRPr>
            </a:lvl2pPr>
            <a:lvl3pPr>
              <a:defRPr sz="1350">
                <a:latin typeface="맑은 고딕" pitchFamily="50" charset="-127"/>
                <a:ea typeface="맑은 고딕" pitchFamily="50" charset="-127"/>
              </a:defRPr>
            </a:lvl3pPr>
            <a:lvl4pPr>
              <a:defRPr sz="1200">
                <a:latin typeface="맑은 고딕" pitchFamily="50" charset="-127"/>
                <a:ea typeface="맑은 고딕" pitchFamily="50" charset="-127"/>
              </a:defRPr>
            </a:lvl4pPr>
            <a:lvl5pPr>
              <a:defRPr sz="1200">
                <a:latin typeface="맑은 고딕" pitchFamily="50" charset="-127"/>
                <a:ea typeface="맑은 고딕" pitchFamily="50" charset="-127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D06F2B8-C324-4261-986B-AEEE104F7E7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898810D-FE6E-4EAB-A77C-BF42C66BC9C5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547800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CA3D886-EF96-4425-8EE2-BC364EE2B229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DFB1B41-3373-42B1-9C4F-134FA59D4E6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576383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117F6F0-4E6C-46AF-B1B8-9512F8F40D5A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792E4A4-29EA-4332-B288-0BC620067D85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4145460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1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500">
                <a:latin typeface="맑은 고딕" pitchFamily="50" charset="-127"/>
                <a:ea typeface="맑은 고딕" pitchFamily="50" charset="-127"/>
              </a:defRPr>
            </a:lvl4pPr>
            <a:lvl5pPr>
              <a:defRPr sz="1500">
                <a:latin typeface="맑은 고딕" pitchFamily="50" charset="-127"/>
                <a:ea typeface="맑은 고딕" pitchFamily="50" charset="-127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DB83BCE-4BC5-41EC-B6B7-9071857520BB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14A83B7-F947-443F-8AA5-81F3157427CE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7067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DEC4-3B7A-4221-9FA6-626EC907E8E6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AED93-122D-46AF-9523-06B2896ECDB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latin typeface="맑은 고딕" pitchFamily="50" charset="-127"/>
                <a:ea typeface="맑은 고딕" pitchFamily="50" charset="-127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A631F0B-BDF9-45A9-A24D-5AE74EA22860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F97DBBC-1192-4344-85E5-E4D0E6AEC01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85349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6F00EA3-3DF5-47DF-9FC8-2D4F9F3D0FA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8A9AE30-A22A-409A-94D5-66EB301E010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114051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4828DB9-3A5E-428B-A48C-7D6FA8D66A32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D3BAAB3-67CC-43CB-9418-34D2D7C29FE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841831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E57198-9D49-40EB-8479-3B18125D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3981-34EB-45E0-A295-9D3541FAC827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9D427D-EEEE-47F9-AABF-E24111EB6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8B752F1-1C4F-4C60-895D-1CD3A5CBD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501E-4766-44DE-AD1B-E119FD9A310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52472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EB1ACF-E0A5-4229-90BE-1E60971B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93708-3C41-4BBE-AF5D-EDAE1A167E2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5DBD29-21E5-4B91-8107-0360B826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6A0877-3049-4AAD-8C8B-9556AB090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FDB9-69EE-498C-A38C-EE7D0B41423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4797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1F8FEA-7CB9-47C4-AF77-287DC0290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3BAB6-F128-4B54-A8EF-E3FE81469748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8AA8EF-978D-46ED-8ED3-0EBA89F2A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D983FD-C4AD-4A2F-970A-B2AE9F438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D05C-A3CC-4F7E-9D08-B2AC0E9262E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375622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5E3A6B9C-ADCA-4250-80B1-3D9841CF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D9F60-3493-4CAF-B427-EA90372BAA68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44C8E6C4-55C4-4909-9CC3-EC701528A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7E43E9AB-E9D5-44E4-A731-24B597EC2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37A79-A724-4C9E-9FFF-291431CFB47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106528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ACBF102C-9E62-4B1E-BB61-F666CFE6E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49ACC-2336-4185-B39E-5FBEFA8EAD64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8" name="바닥글 개체 틀 4">
            <a:extLst>
              <a:ext uri="{FF2B5EF4-FFF2-40B4-BE49-F238E27FC236}">
                <a16:creationId xmlns:a16="http://schemas.microsoft.com/office/drawing/2014/main" id="{0C79E0FA-998D-4F38-A103-3F3237F7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73B010D5-E93C-41FE-A900-70AABF793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A0EF-3BA4-47A2-AF43-3B1AF26149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15321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>
            <a:extLst>
              <a:ext uri="{FF2B5EF4-FFF2-40B4-BE49-F238E27FC236}">
                <a16:creationId xmlns:a16="http://schemas.microsoft.com/office/drawing/2014/main" id="{9A016AE9-B508-487D-8DA3-DA301F990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6739F-3FDF-45DF-96B6-3332DD7D7B1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4" name="바닥글 개체 틀 4">
            <a:extLst>
              <a:ext uri="{FF2B5EF4-FFF2-40B4-BE49-F238E27FC236}">
                <a16:creationId xmlns:a16="http://schemas.microsoft.com/office/drawing/2014/main" id="{F78A0009-A361-43EA-A18A-0FBB71858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0207C094-C575-49BC-8B6E-58ECBCB1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CEA7B-3B52-41BA-B9DB-40F885970A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77411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>
            <a:extLst>
              <a:ext uri="{FF2B5EF4-FFF2-40B4-BE49-F238E27FC236}">
                <a16:creationId xmlns:a16="http://schemas.microsoft.com/office/drawing/2014/main" id="{77ABA1A7-9362-432F-B04B-C43267493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D9411-7B53-47EF-9F93-3870364713BE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F143BE52-307F-4A69-8E4B-1B3AC1688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55EBF9EB-73D6-4924-B6FD-C7DD9D53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EFBFA-D081-4430-BE86-8DAAF8AFFFF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8107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A57C5-70FF-40E7-953E-90AF9FE8B31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C6B02-A484-44BC-88ED-584C4B34CEC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B3EBF4C9-FA11-49A5-9BC3-E1F8E4657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33B91-407E-49F0-AACF-CCEF716128D7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F918BBCE-FFBB-43EA-9682-F7FB46C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A5570387-E15E-40A1-8910-EDE4174E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C83EC-FE83-4A1F-9DE4-2B313DF8AA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46267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89B35F3F-A7F0-41A6-93EF-784A96018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E620-55C8-47AF-8F8C-FC61257B2EA9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56B4D7A8-F5CD-47B6-8946-B179BFB72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B0DE4108-E57B-4266-AE61-B5183654A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C94D5-A9C4-4BAB-B252-BA9F62C21FD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692890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E9AF026-B62E-4CE2-BD52-90AA95356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87573-8D73-467F-A77E-CC7EB2A02C1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A40B57-172A-42F5-8861-D302AF6F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F3DA77-E296-42E8-94B0-7C944E3E9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BC907-E0F6-42C2-93D1-7DD9C54E079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677171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A65008-5656-4F0B-BCC1-70678B079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02C4F-6399-43B5-ADB1-AD330199357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6473436-CC84-48A9-B75D-222AB251B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F2BCC01-A57E-4ECE-8B52-D8365FFD3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A239-2508-4166-9321-5E38BC56B55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13365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32"/>
          </p:nvPr>
        </p:nvSpPr>
        <p:spPr bwMode="auto">
          <a:xfrm>
            <a:off x="2950029" y="1194734"/>
            <a:ext cx="6193972" cy="3478869"/>
          </a:xfrm>
          <a:custGeom>
            <a:avLst/>
            <a:gdLst>
              <a:gd name="connsiteX0" fmla="*/ 0 w 8258629"/>
              <a:gd name="connsiteY0" fmla="*/ 0 h 3478869"/>
              <a:gd name="connsiteX1" fmla="*/ 8258629 w 8258629"/>
              <a:gd name="connsiteY1" fmla="*/ 0 h 3478869"/>
              <a:gd name="connsiteX2" fmla="*/ 8258629 w 8258629"/>
              <a:gd name="connsiteY2" fmla="*/ 3478869 h 3478869"/>
              <a:gd name="connsiteX3" fmla="*/ 0 w 8258629"/>
              <a:gd name="connsiteY3" fmla="*/ 3478869 h 347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8629" h="3478869">
                <a:moveTo>
                  <a:pt x="0" y="0"/>
                </a:moveTo>
                <a:lnTo>
                  <a:pt x="8258629" y="0"/>
                </a:lnTo>
                <a:lnTo>
                  <a:pt x="8258629" y="3478869"/>
                </a:lnTo>
                <a:lnTo>
                  <a:pt x="0" y="347886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61409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250097" y="434011"/>
            <a:ext cx="2643809" cy="5989983"/>
          </a:xfrm>
          <a:custGeom>
            <a:avLst/>
            <a:gdLst>
              <a:gd name="connsiteX0" fmla="*/ 0 w 3525079"/>
              <a:gd name="connsiteY0" fmla="*/ 0 h 5989983"/>
              <a:gd name="connsiteX1" fmla="*/ 3525079 w 3525079"/>
              <a:gd name="connsiteY1" fmla="*/ 0 h 5989983"/>
              <a:gd name="connsiteX2" fmla="*/ 3525079 w 3525079"/>
              <a:gd name="connsiteY2" fmla="*/ 5989983 h 5989983"/>
              <a:gd name="connsiteX3" fmla="*/ 0 w 3525079"/>
              <a:gd name="connsiteY3" fmla="*/ 5989983 h 598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079" h="5989983">
                <a:moveTo>
                  <a:pt x="0" y="0"/>
                </a:moveTo>
                <a:lnTo>
                  <a:pt x="3525079" y="0"/>
                </a:lnTo>
                <a:lnTo>
                  <a:pt x="3525079" y="5989983"/>
                </a:lnTo>
                <a:lnTo>
                  <a:pt x="0" y="598998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728044" y="1878495"/>
            <a:ext cx="2331720" cy="3108960"/>
          </a:xfrm>
          <a:custGeom>
            <a:avLst/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8442933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30"/>
          </p:nvPr>
        </p:nvSpPr>
        <p:spPr bwMode="auto">
          <a:xfrm>
            <a:off x="3916293" y="380998"/>
            <a:ext cx="4947913" cy="6096000"/>
          </a:xfrm>
          <a:custGeom>
            <a:avLst/>
            <a:gdLst>
              <a:gd name="connsiteX0" fmla="*/ 0 w 6597217"/>
              <a:gd name="connsiteY0" fmla="*/ 0 h 6096000"/>
              <a:gd name="connsiteX1" fmla="*/ 6597217 w 6597217"/>
              <a:gd name="connsiteY1" fmla="*/ 0 h 6096000"/>
              <a:gd name="connsiteX2" fmla="*/ 6597217 w 6597217"/>
              <a:gd name="connsiteY2" fmla="*/ 6096000 h 6096000"/>
              <a:gd name="connsiteX3" fmla="*/ 0 w 6597217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7217" h="6096000">
                <a:moveTo>
                  <a:pt x="0" y="0"/>
                </a:moveTo>
                <a:lnTo>
                  <a:pt x="6597217" y="0"/>
                </a:lnTo>
                <a:lnTo>
                  <a:pt x="6597217" y="6096000"/>
                </a:lnTo>
                <a:lnTo>
                  <a:pt x="0" y="60960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32"/>
          </p:nvPr>
        </p:nvSpPr>
        <p:spPr bwMode="auto">
          <a:xfrm>
            <a:off x="279797" y="380998"/>
            <a:ext cx="3348460" cy="6096000"/>
          </a:xfrm>
          <a:custGeom>
            <a:avLst/>
            <a:gdLst>
              <a:gd name="connsiteX0" fmla="*/ 0 w 4464613"/>
              <a:gd name="connsiteY0" fmla="*/ 0 h 6096000"/>
              <a:gd name="connsiteX1" fmla="*/ 4464613 w 4464613"/>
              <a:gd name="connsiteY1" fmla="*/ 0 h 6096000"/>
              <a:gd name="connsiteX2" fmla="*/ 4464613 w 4464613"/>
              <a:gd name="connsiteY2" fmla="*/ 6096000 h 6096000"/>
              <a:gd name="connsiteX3" fmla="*/ 0 w 4464613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4613" h="6096000">
                <a:moveTo>
                  <a:pt x="0" y="0"/>
                </a:moveTo>
                <a:lnTo>
                  <a:pt x="4464613" y="0"/>
                </a:lnTo>
                <a:lnTo>
                  <a:pt x="4464613" y="6096000"/>
                </a:lnTo>
                <a:lnTo>
                  <a:pt x="0" y="60960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0346840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474844" y="1142997"/>
            <a:ext cx="5605670" cy="4572000"/>
          </a:xfrm>
          <a:custGeom>
            <a:avLst/>
            <a:gdLst>
              <a:gd name="connsiteX0" fmla="*/ 0 w 7474226"/>
              <a:gd name="connsiteY0" fmla="*/ 0 h 4572000"/>
              <a:gd name="connsiteX1" fmla="*/ 7474226 w 7474226"/>
              <a:gd name="connsiteY1" fmla="*/ 0 h 4572000"/>
              <a:gd name="connsiteX2" fmla="*/ 7474226 w 7474226"/>
              <a:gd name="connsiteY2" fmla="*/ 4572000 h 4572000"/>
              <a:gd name="connsiteX3" fmla="*/ 0 w 7474226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4226" h="4572000">
                <a:moveTo>
                  <a:pt x="0" y="0"/>
                </a:moveTo>
                <a:lnTo>
                  <a:pt x="7474226" y="0"/>
                </a:lnTo>
                <a:lnTo>
                  <a:pt x="7474226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28457713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32"/>
          </p:nvPr>
        </p:nvSpPr>
        <p:spPr bwMode="auto">
          <a:xfrm>
            <a:off x="279797" y="1460308"/>
            <a:ext cx="5063490" cy="3937391"/>
          </a:xfrm>
          <a:custGeom>
            <a:avLst/>
            <a:gdLst>
              <a:gd name="connsiteX0" fmla="*/ 0 w 6751320"/>
              <a:gd name="connsiteY0" fmla="*/ 0 h 3937391"/>
              <a:gd name="connsiteX1" fmla="*/ 6751320 w 6751320"/>
              <a:gd name="connsiteY1" fmla="*/ 0 h 3937391"/>
              <a:gd name="connsiteX2" fmla="*/ 6751320 w 6751320"/>
              <a:gd name="connsiteY2" fmla="*/ 3937391 h 3937391"/>
              <a:gd name="connsiteX3" fmla="*/ 0 w 6751320"/>
              <a:gd name="connsiteY3" fmla="*/ 3937391 h 393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1320" h="3937391">
                <a:moveTo>
                  <a:pt x="0" y="0"/>
                </a:moveTo>
                <a:lnTo>
                  <a:pt x="6751320" y="0"/>
                </a:lnTo>
                <a:lnTo>
                  <a:pt x="6751320" y="3937391"/>
                </a:lnTo>
                <a:lnTo>
                  <a:pt x="0" y="3937391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3738568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942115" y="914398"/>
            <a:ext cx="3516084" cy="5943600"/>
          </a:xfrm>
          <a:custGeom>
            <a:avLst/>
            <a:gdLst>
              <a:gd name="connsiteX0" fmla="*/ 0 w 4688112"/>
              <a:gd name="connsiteY0" fmla="*/ 0 h 5943600"/>
              <a:gd name="connsiteX1" fmla="*/ 4688112 w 4688112"/>
              <a:gd name="connsiteY1" fmla="*/ 0 h 5943600"/>
              <a:gd name="connsiteX2" fmla="*/ 4688112 w 4688112"/>
              <a:gd name="connsiteY2" fmla="*/ 5943600 h 5943600"/>
              <a:gd name="connsiteX3" fmla="*/ 0 w 4688112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2" h="5943600">
                <a:moveTo>
                  <a:pt x="0" y="0"/>
                </a:moveTo>
                <a:lnTo>
                  <a:pt x="4688112" y="0"/>
                </a:lnTo>
                <a:lnTo>
                  <a:pt x="4688112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21439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89D8A-3B2F-4C8F-842B-F55B673D75AE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058CD-E06F-42A2-B700-E0321C9F154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6F2B8-C324-4261-986B-AEEE104F7E7C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8810D-FE6E-4EAB-A77C-BF42C66BC9C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3D886-EF96-4425-8EE2-BC364EE2B229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B1B41-3373-42B1-9C4F-134FA59D4E6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7F6F0-4E6C-46AF-B1B8-9512F8F40D5A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2E4A4-29EA-4332-B288-0BC620067D8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83BCE-4BC5-41EC-B6B7-9071857520BB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83B7-F947-443F-8AA5-81F3157427C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3C896-3E09-49A3-A1B0-5015BAF14938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31F0B-BDF9-45A9-A24D-5AE74EA22860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7DBBC-1192-4344-85E5-E4D0E6AEC01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00EA3-3DF5-47DF-9FC8-2D4F9F3D0FAC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9AE30-A22A-409A-94D5-66EB301E010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28DB9-3A5E-428B-A48C-7D6FA8D66A3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BAAB3-67CC-43CB-9418-34D2D7C29FE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F3712-15D4-4D06-9CA3-41D6016904F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06CA-39BC-4C88-A591-2A513583DB4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FE084-C292-4953-98D6-BAEDCB15DFB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F42F0-D0BD-4388-B77C-63D7697FF17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18774-329B-4F08-A3D1-15D2D8FA2A4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DA8B2-D776-4FE5-9AB6-AE1EC4A78EF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DD7CB-0121-444A-8C8F-629B2BF084A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99B4E-A52F-404B-B625-665C7059755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643F9-98EF-4B9B-A6FE-F88AF0CF0B8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94157-A99E-4760-88F4-BB958B0183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B2C02-0653-49A4-8667-EF32E322665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25380-4A11-4A6A-A8CD-0F13FDC610E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18BEB-27A8-41ED-BFE0-964EA96D0199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67DBB-A359-4FE5-A595-AC4CF06F685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26CBE-A101-4607-9D2F-CCB3392DC03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5497-2E87-4DB3-BF02-91CD04B5BBB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238F-E04F-4723-8F64-2827247ABAED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56985-09B2-4CF3-8E4A-36DBD23C487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B3639-08C9-41AE-9834-3A93E1AE7479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BF870-364F-4AD5-8360-97130A0C3F3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4685F-3A9C-40E9-A76B-6BD650858D6E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41A94-369A-468E-804A-3D77346AA9B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61BD9-E574-4AA8-AC5D-EEC05498A4B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D5A84-3FC2-4069-A277-CE02D227AEC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D55-3203-47B0-A768-777A95B53FF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272DD-4038-4023-818C-3A929AE106B3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61F3E-826F-4EF2-8ADF-36043A8C6A4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C890-0FB9-4200-AD40-59EF80CC1DBB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2C3A4-0EFE-4241-806D-E12F5785614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AEEC-AE22-400C-B995-932637037C2C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7C1B1-B394-45B7-89DC-F4A7AD7DC4B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2F47-964F-4F73-92B5-2DE4E5191C3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D942-7200-41C5-A7BA-A6B25AD2A3C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BD37F-CA98-4623-9D8A-9C4842371B3F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E273-6280-4BB4-A2EC-FBD2DB8568D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89611-ACDF-45E9-A545-23F20E995C3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714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94D8E-BBED-402C-9F32-C9FF98FD1BE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1501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CE881-FE8C-41B9-BA24-FD8E164ACFBF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1792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69800-DCCC-4B01-B9F7-6D5E4E90DCBA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1899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7A492-8B5F-49F1-B964-F2158FF8EAC6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1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8108A-5F0B-412B-8392-F72C353D945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9C506-D74A-4EAC-870D-896D3974104E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3082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B93F8-1FE1-487C-806B-A9935BD06922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00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518D4-EAE9-4995-8017-CAF6F21F5440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207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3F8D7-A6F2-4E3F-92D2-764A5C848A4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1134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8DAAD-3B9F-4E19-A232-B0CABCE8427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625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6C26E-C0D9-4688-ADC6-93E54F698B54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3445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D2F73-5481-43E2-BF54-AE791CCA8416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1128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99C0E-4782-4BD9-80F9-B8ED0BB6940C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079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F8A99-B98F-4F91-A8A0-3AD325023250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625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96D86-5F60-4F83-8C01-E21E667E30D7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1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7E2F2-CD73-48EA-A475-5DF0F28998A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7981B-3CBB-4C3A-992C-634F00326E3B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0220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4F9BBE-D2EA-4882-A8B1-7D52AA207189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427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D5761-4078-466F-A6E8-B92DFA0DF98F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9862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D88F1-901B-4DC0-BBD7-C901DE3E99F6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832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6EB7A0-903E-404D-B737-95A47B74CF7A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5130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8F209-5750-4B0D-B54D-26B07AB7F9CB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297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9F96-83B8-4CAC-92FC-FB1EB467B335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83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A0AED43-430B-4A1F-86C2-6DF446035C10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00C301C-F970-47D3-B1B4-F5F3105CA8B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1122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7BEBDEC4-3B7A-4221-9FA6-626EC907E8E6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361AED93-122D-46AF-9523-06B2896ECDB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513118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A5A57C5-70FF-40E7-953E-90AF9FE8B311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50C6B02-A484-44BC-88ED-584C4B34CEC9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096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62453-B40B-499E-AD4B-01457690701E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4F89D8A-3B2F-4C8F-842B-F55B673D75AE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B2058CD-E06F-42A2-B700-E0321C9F1544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19401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D06F2B8-C324-4261-986B-AEEE104F7E7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898810D-FE6E-4EAB-A77C-BF42C66BC9C5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44128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CA3D886-EF96-4425-8EE2-BC364EE2B229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DFB1B41-3373-42B1-9C4F-134FA59D4E6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19256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117F6F0-4E6C-46AF-B1B8-9512F8F40D5A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D792E4A4-29EA-4332-B288-0BC620067D85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8838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맑은 고딕" pitchFamily="50" charset="-127"/>
                <a:ea typeface="맑은 고딕" pitchFamily="50" charset="-127"/>
              </a:defRPr>
            </a:lvl1pPr>
            <a:lvl2pPr>
              <a:defRPr sz="2800">
                <a:latin typeface="맑은 고딕" pitchFamily="50" charset="-127"/>
                <a:ea typeface="맑은 고딕" pitchFamily="50" charset="-127"/>
              </a:defRPr>
            </a:lvl2pPr>
            <a:lvl3pPr>
              <a:defRPr sz="2400">
                <a:latin typeface="맑은 고딕" pitchFamily="50" charset="-127"/>
                <a:ea typeface="맑은 고딕" pitchFamily="50" charset="-127"/>
              </a:defRPr>
            </a:lvl3pPr>
            <a:lvl4pPr>
              <a:defRPr sz="2000">
                <a:latin typeface="맑은 고딕" pitchFamily="50" charset="-127"/>
                <a:ea typeface="맑은 고딕" pitchFamily="50" charset="-127"/>
              </a:defRPr>
            </a:lvl4pPr>
            <a:lvl5pPr>
              <a:defRPr sz="2000">
                <a:latin typeface="맑은 고딕" pitchFamily="50" charset="-127"/>
                <a:ea typeface="맑은 고딕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DB83BCE-4BC5-41EC-B6B7-9071857520BB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14A83B7-F947-443F-8AA5-81F3157427CE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966069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A631F0B-BDF9-45A9-A24D-5AE74EA22860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F97DBBC-1192-4344-85E5-E4D0E6AEC01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25658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A6F00EA3-3DF5-47DF-9FC8-2D4F9F3D0FAC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8A9AE30-A22A-409A-94D5-66EB301E010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75967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4828DB9-3A5E-428B-A48C-7D6FA8D66A32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9D3BAAB3-67CC-43CB-9418-34D2D7C29FE0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03187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F47EEAC-480F-4D68-8241-1324E90F3B6C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3056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06BC657B-8F9A-42C1-8F27-DBFAA9A7BD2A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52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36802-B2C8-4AD2-8EAA-F0C84102DB7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B1F5BF7-7D47-48AD-AD7E-56603DB30A19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3170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8543152-683D-4660-A0B4-0912BC6F0128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38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652A751-5723-41CB-966E-43668D80F514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828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23300D9-7EAC-4E52-A113-D11680637874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9035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6C68020-5DD2-478C-AF64-29519C3690A3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555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맑은 고딕" pitchFamily="50" charset="-127"/>
                <a:ea typeface="맑은 고딕" pitchFamily="50" charset="-127"/>
              </a:defRPr>
            </a:lvl1pPr>
            <a:lvl2pPr>
              <a:defRPr sz="2800">
                <a:latin typeface="맑은 고딕" pitchFamily="50" charset="-127"/>
                <a:ea typeface="맑은 고딕" pitchFamily="50" charset="-127"/>
              </a:defRPr>
            </a:lvl2pPr>
            <a:lvl3pPr>
              <a:defRPr sz="2400">
                <a:latin typeface="맑은 고딕" pitchFamily="50" charset="-127"/>
                <a:ea typeface="맑은 고딕" pitchFamily="50" charset="-127"/>
              </a:defRPr>
            </a:lvl3pPr>
            <a:lvl4pPr>
              <a:defRPr sz="2000">
                <a:latin typeface="맑은 고딕" pitchFamily="50" charset="-127"/>
                <a:ea typeface="맑은 고딕" pitchFamily="50" charset="-127"/>
              </a:defRPr>
            </a:lvl4pPr>
            <a:lvl5pPr>
              <a:defRPr sz="2000">
                <a:latin typeface="맑은 고딕" pitchFamily="50" charset="-127"/>
                <a:ea typeface="맑은 고딕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EC9A3274-AE87-4564-BC51-98D758CEEA6E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1558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F75A0E53-A337-4541-AAE3-7C09FDB932EA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292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68C0B9F-415B-4801-8CAF-9C503751D837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5844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1E4359EC-01FC-40BD-BF41-E6CE3B06AE45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6407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7DF2F-664A-47FF-9C34-45C842E0A1CA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F512C-8B65-479C-B12E-18A1D45D89F5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2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BA75B-675E-44F5-AA68-7B302EDBED0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D7B92-8362-4EC3-9BC6-FCE37A115040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5018B-C08A-43AF-99EC-D4CF7AFEBBC0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882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BA66E-A3D0-4874-A7E2-0D5B5F9EBB6F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3BFDA-2B56-4519-A8B7-8989FFBAA88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6028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CBB81-FC57-4657-B4FE-13F8F7E4B381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27389-FDB2-4455-B6AD-B3EE8BC97C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32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40553-E81A-4399-8579-F7FD75FBDD28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0176-C7F3-4270-8FE3-2B8CB8A5FF8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66696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FD62B-7129-4B1A-8437-1E64D94C74AC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01BAA-0239-4E03-9A79-9A0FD3A99BFF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177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9A25A-4CE2-45E8-834A-5E18489BF812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1B425-53F2-4C75-986A-EE5C65928028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328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DC75-182E-4565-970C-6E97A0908327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DDBCF-4F3F-45AA-9697-DAB3E2D3D413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5369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36997-E99F-415E-B96D-2197BB9B56C6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9CC97-A99E-48E6-82E7-6695CF0D5790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41850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7AEAF-FD22-43C9-BEA8-A52DCF16EA8A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55A05-9BFF-4183-9A03-FFB880E3A728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66317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2A1E6-70DF-4E4D-B3F5-3C721E04D6BC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62108-C797-4692-9E26-B90E7875E0C8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085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5.xml"/><Relationship Id="rId18" Type="http://schemas.openxmlformats.org/officeDocument/2006/relationships/theme" Target="../theme/theme13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6B1D2DA-F8D5-4E5B-84B8-B69C47CDA70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638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7247FA0D-60DD-4C45-B0C0-B1808792D6C8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C2139E09-F90E-4568-B479-987B7BF8A229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818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3429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6858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0287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3716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257175" indent="-257175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57213" indent="-214313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8572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2001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15430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맑은 고딕" pitchFamily="50" charset="-127"/>
                <a:ea typeface="맑은 고딕" pitchFamily="50" charset="-127"/>
              </a:defRPr>
            </a:lvl1pPr>
          </a:lstStyle>
          <a:p>
            <a:endParaRPr lang="en-US" altLang="ko-K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56B1D2DA-F8D5-4E5B-84B8-B69C47CDA703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94930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5" r:id="rId1"/>
    <p:sldLayoutId id="2147484856" r:id="rId2"/>
    <p:sldLayoutId id="2147484857" r:id="rId3"/>
    <p:sldLayoutId id="2147484858" r:id="rId4"/>
    <p:sldLayoutId id="2147484859" r:id="rId5"/>
    <p:sldLayoutId id="2147484860" r:id="rId6"/>
    <p:sldLayoutId id="2147484861" r:id="rId7"/>
    <p:sldLayoutId id="2147484862" r:id="rId8"/>
    <p:sldLayoutId id="2147484863" r:id="rId9"/>
    <p:sldLayoutId id="2147484864" r:id="rId10"/>
    <p:sldLayoutId id="2147484865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5pPr>
      <a:lvl6pPr marL="342900"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6pPr>
      <a:lvl7pPr marL="685800"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7pPr>
      <a:lvl8pPr marL="1028700"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8pPr>
      <a:lvl9pPr marL="1371600" algn="ctr" rtl="0" fontAlgn="base" latinLnBrk="1">
        <a:spcBef>
          <a:spcPct val="0"/>
        </a:spcBef>
        <a:spcAft>
          <a:spcPct val="0"/>
        </a:spcAft>
        <a:defRPr kumimoji="1" sz="33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257175" indent="-257175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57213" indent="-214313" algn="l" rtl="0" fontAlgn="base" latinLnBrk="1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857250" indent="-171450" algn="l" rtl="0" fontAlgn="base" latinLnBrk="1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200150" indent="-171450" algn="l" rtl="0" fontAlgn="base" latinLnBrk="1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1543050" indent="-171450" algn="l" rtl="0" fontAlgn="base" latinLnBrk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1885950" indent="-171450" algn="l" rtl="0" fontAlgn="base" latinLnBrk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 latinLnBrk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 latinLnBrk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 latinLnBrk="1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5123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57BF8B1-68DF-4C14-B6E7-62D4D907D38A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9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FB62DD3-EAF9-4240-9BCD-E01515BCD76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7404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7" r:id="rId1"/>
    <p:sldLayoutId id="2147484868" r:id="rId2"/>
    <p:sldLayoutId id="2147484869" r:id="rId3"/>
    <p:sldLayoutId id="2147484870" r:id="rId4"/>
    <p:sldLayoutId id="2147484871" r:id="rId5"/>
    <p:sldLayoutId id="2147484872" r:id="rId6"/>
    <p:sldLayoutId id="2147484873" r:id="rId7"/>
    <p:sldLayoutId id="2147484874" r:id="rId8"/>
    <p:sldLayoutId id="2147484875" r:id="rId9"/>
    <p:sldLayoutId id="2147484876" r:id="rId10"/>
    <p:sldLayoutId id="2147484877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3429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6858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0287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371600" algn="ctr" rtl="0" fontAlgn="base" latinLnBrk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257175" indent="-257175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57213" indent="-214313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8572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2001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1543050" indent="-1714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18859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>
            <a:extLst>
              <a:ext uri="{FF2B5EF4-FFF2-40B4-BE49-F238E27FC236}">
                <a16:creationId xmlns:a16="http://schemas.microsoft.com/office/drawing/2014/main" id="{1D07D4A9-623E-4B73-AEC0-C42B33ACED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7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>
            <a:extLst>
              <a:ext uri="{FF2B5EF4-FFF2-40B4-BE49-F238E27FC236}">
                <a16:creationId xmlns:a16="http://schemas.microsoft.com/office/drawing/2014/main" id="{34715101-E424-4D36-BDB9-A25C0C9D5F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23C071-7AF5-4A8E-8E37-2440D4A2A2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CEB132-14BA-4E33-B34F-961F79696D24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DFF498-8DF7-4907-87DA-1E4C58531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65D17FD-4A75-4147-A315-4C0FAE580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F0D590-447F-4C45-8D78-27EC71A8CFD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047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03" r:id="rId1"/>
    <p:sldLayoutId id="2147484904" r:id="rId2"/>
    <p:sldLayoutId id="2147484905" r:id="rId3"/>
    <p:sldLayoutId id="2147484906" r:id="rId4"/>
    <p:sldLayoutId id="2147484907" r:id="rId5"/>
    <p:sldLayoutId id="2147484908" r:id="rId6"/>
    <p:sldLayoutId id="2147484909" r:id="rId7"/>
    <p:sldLayoutId id="2147484910" r:id="rId8"/>
    <p:sldLayoutId id="2147484911" r:id="rId9"/>
    <p:sldLayoutId id="2147484912" r:id="rId10"/>
    <p:sldLayoutId id="2147484913" r:id="rId11"/>
    <p:sldLayoutId id="2147484914" r:id="rId12"/>
    <p:sldLayoutId id="2147484915" r:id="rId13"/>
    <p:sldLayoutId id="2147484916" r:id="rId14"/>
    <p:sldLayoutId id="2147484917" r:id="rId15"/>
    <p:sldLayoutId id="2147484918" r:id="rId16"/>
    <p:sldLayoutId id="2147484919" r:id="rId17"/>
  </p:sldLayoutIdLst>
  <p:txStyles>
    <p:titleStyle>
      <a:lvl1pPr algn="l" defTabSz="51435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1435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2pPr>
      <a:lvl3pPr algn="l" defTabSz="51435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3pPr>
      <a:lvl4pPr algn="l" defTabSz="51435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4pPr>
      <a:lvl5pPr algn="l" defTabSz="51435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5pPr>
      <a:lvl6pPr marL="342900" algn="l" defTabSz="514350" rtl="0" fontAlgn="base" latinLnBrk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685800" algn="l" defTabSz="514350" rtl="0" fontAlgn="base" latinLnBrk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028700" algn="l" defTabSz="514350" rtl="0" fontAlgn="base" latinLnBrk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371600" algn="l" defTabSz="514350" rtl="0" fontAlgn="base" latinLnBrk="1">
        <a:lnSpc>
          <a:spcPct val="90000"/>
        </a:lnSpc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128588" indent="-128588" algn="l" defTabSz="514350" rtl="0" eaLnBrk="0" fontAlgn="base" latinLnBrk="1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0" fontAlgn="base" latinLnBrk="1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0" fontAlgn="base" latinLnBrk="1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0" fontAlgn="base" latinLnBrk="1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0" fontAlgn="base" latinLnBrk="1" hangingPunct="0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1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1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1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1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1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5123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7BF8B1-68DF-4C14-B6E7-62D4D907D38A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B62DD3-EAF9-4240-9BCD-E01515BCD76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4923612-309F-4361-81FF-085A1F373D0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defRPr>
            </a:lvl1pPr>
          </a:lstStyle>
          <a:p>
            <a:pPr>
              <a:defRPr/>
            </a:pPr>
            <a:fld id="{ED2619A0-7C1C-43AB-94AB-5054C617479A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defRPr>
            </a:lvl1pPr>
          </a:lstStyle>
          <a:p>
            <a:pPr>
              <a:defRPr/>
            </a:pPr>
            <a:fld id="{51AB2789-F502-4660-89B6-18A386F976A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5E2CCED-7E06-4720-A0C0-904082C84D1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6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2090A67-F817-4165-9A67-0E6B7F9C85FA}" type="slidenum">
              <a:rPr lang="en-US" altLang="ko-KR">
                <a:solidFill>
                  <a:srgbClr val="000000"/>
                </a:solidFill>
              </a:rPr>
              <a:pPr/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7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3" r:id="rId1"/>
    <p:sldLayoutId id="2147484394" r:id="rId2"/>
    <p:sldLayoutId id="2147484395" r:id="rId3"/>
    <p:sldLayoutId id="2147484396" r:id="rId4"/>
    <p:sldLayoutId id="2147484397" r:id="rId5"/>
    <p:sldLayoutId id="2147484398" r:id="rId6"/>
    <p:sldLayoutId id="2147484399" r:id="rId7"/>
    <p:sldLayoutId id="2147484400" r:id="rId8"/>
    <p:sldLayoutId id="2147484401" r:id="rId9"/>
    <p:sldLayoutId id="2147484402" r:id="rId10"/>
    <p:sldLayoutId id="2147484403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5123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457BF8B1-68DF-4C14-B6E7-62D4D907D38A}" type="datetimeFigureOut">
              <a:rPr lang="ko-KR" altLang="en-US" smtClean="0"/>
              <a:pPr>
                <a:defRPr/>
              </a:pPr>
              <a:t>2023-03-24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6FB62DD3-EAF9-4240-9BCD-E01515BCD76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49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FF0174"/>
            </a:gs>
            <a:gs pos="100000">
              <a:srgbClr val="FF99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89FE5B11-21F5-4DD3-9140-6C07CD88F0CB}" type="slidenum">
              <a:rPr lang="en-US" altLang="ko-KR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35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C3ED823-20F0-4E72-A7BD-C010267D7588}" type="datetimeFigureOut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2023-03-24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A4A8F8-5BD4-4A6C-B80E-A3A1E90DFD8B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8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1" r:id="rId1"/>
    <p:sldLayoutId id="2147484622" r:id="rId2"/>
    <p:sldLayoutId id="2147484623" r:id="rId3"/>
    <p:sldLayoutId id="2147484624" r:id="rId4"/>
    <p:sldLayoutId id="2147484625" r:id="rId5"/>
    <p:sldLayoutId id="2147484626" r:id="rId6"/>
    <p:sldLayoutId id="2147484627" r:id="rId7"/>
    <p:sldLayoutId id="2147484628" r:id="rId8"/>
    <p:sldLayoutId id="2147484629" r:id="rId9"/>
    <p:sldLayoutId id="2147484630" r:id="rId10"/>
    <p:sldLayoutId id="2147484631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E007A"/>
            </a:gs>
            <a:gs pos="100000">
              <a:srgbClr val="FF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828675" y="981075"/>
            <a:ext cx="7488238" cy="43926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srgbClr val="000000"/>
              </a:solidFill>
            </a:endParaRPr>
          </a:p>
        </p:txBody>
      </p:sp>
      <p:grpSp>
        <p:nvGrpSpPr>
          <p:cNvPr id="2" name="그룹 5"/>
          <p:cNvGrpSpPr/>
          <p:nvPr/>
        </p:nvGrpSpPr>
        <p:grpSpPr>
          <a:xfrm>
            <a:off x="1214414" y="1214422"/>
            <a:ext cx="6643734" cy="4071966"/>
            <a:chOff x="1214414" y="1214422"/>
            <a:chExt cx="6643734" cy="4071966"/>
          </a:xfrm>
        </p:grpSpPr>
        <p:pic>
          <p:nvPicPr>
            <p:cNvPr id="17411" name="Picture 18" descr="chapter4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52" y="1214422"/>
              <a:ext cx="6324600" cy="3748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직사각형 3"/>
            <p:cNvSpPr/>
            <p:nvPr/>
          </p:nvSpPr>
          <p:spPr bwMode="auto">
            <a:xfrm>
              <a:off x="1214414" y="1285860"/>
              <a:ext cx="2214578" cy="400052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5" name="직사각형 4"/>
            <p:cNvSpPr/>
            <p:nvPr/>
          </p:nvSpPr>
          <p:spPr bwMode="auto">
            <a:xfrm>
              <a:off x="3214678" y="4357694"/>
              <a:ext cx="4643470" cy="857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500166" y="4143380"/>
            <a:ext cx="3188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Yes, </a:t>
            </a:r>
            <a:r>
              <a:rPr lang="ko-KR" altLang="en-US" sz="4400" b="1" cap="all" dirty="0" err="1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데이팅</a:t>
            </a:r>
            <a:endParaRPr lang="ko-KR" altLang="en-US" sz="4400" b="1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28182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만화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0" y="1196975"/>
            <a:ext cx="3609975" cy="48482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180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만화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3688" y="1196975"/>
            <a:ext cx="3609975" cy="48482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818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만화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3688" y="1196975"/>
            <a:ext cx="3609975" cy="4848225"/>
          </a:xfrm>
          <a:prstGeom prst="rect">
            <a:avLst/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822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만화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0" y="1196975"/>
            <a:ext cx="3609975" cy="48482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328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만화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196975"/>
            <a:ext cx="3609975" cy="484822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1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6527800" y="4805363"/>
            <a:ext cx="1368425" cy="124301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pic>
        <p:nvPicPr>
          <p:cNvPr id="12293" name="Picture 5" descr="만화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7788" y="1196975"/>
            <a:ext cx="3609975" cy="4848225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981325" y="1374775"/>
            <a:ext cx="2955925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넌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>
                <a:ln>
                  <a:noFill/>
                </a:ln>
                <a:solidFill>
                  <a:srgbClr val="5599D7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OO</a:t>
            </a:r>
            <a:r>
              <a:rPr kumimoji="0" lang="ko-KR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에 빠진거야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802438" y="5308600"/>
            <a:ext cx="1098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5599D7"/>
                </a:solidFill>
                <a:effectLst/>
                <a:uLnTx/>
                <a:uFillTx/>
                <a:latin typeface="-윤고딕240" pitchFamily="18" charset="-127"/>
                <a:ea typeface="-윤고딕240" pitchFamily="18" charset="-127"/>
                <a:cs typeface="+mn-cs"/>
              </a:rPr>
              <a:t>사랑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959600" y="4948238"/>
            <a:ext cx="7858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utura LtCn BT" pitchFamily="34" charset="0"/>
                <a:ea typeface="(한)견출고딕" pitchFamily="18" charset="-127"/>
                <a:cs typeface="+mn-cs"/>
              </a:rPr>
              <a:t>Answer</a:t>
            </a: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6599238" y="4876800"/>
            <a:ext cx="215900" cy="2159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76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7" grpId="0"/>
      <p:bldP spid="122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25"/>
          <a:stretch/>
        </p:blipFill>
        <p:spPr>
          <a:xfrm>
            <a:off x="467544" y="-19028"/>
            <a:ext cx="8496944" cy="738222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구름 6"/>
          <p:cNvSpPr/>
          <p:nvPr/>
        </p:nvSpPr>
        <p:spPr>
          <a:xfrm rot="13443271">
            <a:off x="2965246" y="1191999"/>
            <a:ext cx="4189903" cy="3077794"/>
          </a:xfrm>
          <a:prstGeom prst="cloud">
            <a:avLst/>
          </a:prstGeom>
          <a:ln/>
          <a:effectLst>
            <a:outerShdw blurRad="2540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4222942" y="3093159"/>
            <a:ext cx="2140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1200" cap="all" spc="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2400" b="1" i="0" u="none" strike="noStrike" kern="1200" cap="all" spc="0" normalizeH="0" baseline="0" noProof="0" dirty="0" err="1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페니레시라인</a:t>
            </a:r>
            <a:endParaRPr kumimoji="0" lang="ko-KR" altLang="en-US" sz="2400" b="1" i="0" u="none" strike="noStrike" kern="1200" cap="all" spc="0" normalizeH="0" baseline="0" noProof="0" dirty="0">
              <a:ln w="9000" cmpd="sng">
                <a:solidFill>
                  <a:srgbClr val="333399">
                    <a:lumMod val="60000"/>
                    <a:lumOff val="40000"/>
                  </a:srgbClr>
                </a:solidFill>
                <a:prstDash val="solid"/>
              </a:ln>
              <a:solidFill>
                <a:srgbClr val="333399">
                  <a:lumMod val="40000"/>
                  <a:lumOff val="60000"/>
                </a:srgbClr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3528681" y="1683689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all" spc="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2800" b="1" i="0" u="none" strike="noStrike" kern="1200" cap="all" spc="0" normalizeH="0" baseline="0" noProof="0" dirty="0" err="1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도파민</a:t>
            </a:r>
            <a:endParaRPr kumimoji="0" lang="ko-KR" altLang="en-US" sz="2800" b="1" i="0" u="none" strike="noStrike" kern="1200" cap="all" spc="0" normalizeH="0" baseline="0" noProof="0" dirty="0">
              <a:ln w="9000" cmpd="sng">
                <a:solidFill>
                  <a:srgbClr val="333399">
                    <a:lumMod val="60000"/>
                    <a:lumOff val="40000"/>
                  </a:srgbClr>
                </a:solidFill>
                <a:prstDash val="solid"/>
              </a:ln>
              <a:solidFill>
                <a:srgbClr val="333399">
                  <a:lumMod val="40000"/>
                  <a:lumOff val="60000"/>
                </a:srgbClr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875687" y="230107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all" spc="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solidFill>
                  <a:srgbClr val="333399">
                    <a:lumMod val="40000"/>
                    <a:lumOff val="60000"/>
                  </a:srgbClr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옥시토신</a:t>
            </a:r>
          </a:p>
        </p:txBody>
      </p:sp>
    </p:spTree>
    <p:extLst>
      <p:ext uri="{BB962C8B-B14F-4D97-AF65-F5344CB8AC3E}">
        <p14:creationId xmlns:p14="http://schemas.microsoft.com/office/powerpoint/2010/main" val="385177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0" grpId="1"/>
      <p:bldP spid="13" grpId="0"/>
      <p:bldP spid="13" grpId="1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뇌">
            <a:extLst>
              <a:ext uri="{FF2B5EF4-FFF2-40B4-BE49-F238E27FC236}">
                <a16:creationId xmlns:a16="http://schemas.microsoft.com/office/drawing/2014/main" id="{14AD2346-26B5-401D-B8C7-D09BE00D0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832" y="1796414"/>
            <a:ext cx="401836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: Shape 1">
            <a:extLst>
              <a:ext uri="{FF2B5EF4-FFF2-40B4-BE49-F238E27FC236}">
                <a16:creationId xmlns:a16="http://schemas.microsoft.com/office/drawing/2014/main" id="{476F2063-F3DC-4E7D-9080-137048E38B8E}"/>
              </a:ext>
            </a:extLst>
          </p:cNvPr>
          <p:cNvSpPr/>
          <p:nvPr/>
        </p:nvSpPr>
        <p:spPr>
          <a:xfrm>
            <a:off x="876301" y="4911090"/>
            <a:ext cx="7406640" cy="798910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50" pitchFamily="18" charset="-127"/>
                <a:ea typeface="-윤고딕250" pitchFamily="18" charset="-127"/>
                <a:cs typeface="+mn-cs"/>
              </a:rPr>
              <a:t>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-윤고딕250" pitchFamily="18" charset="-127"/>
                <a:ea typeface="-윤고딕250" pitchFamily="18" charset="-127"/>
                <a:cs typeface="+mn-cs"/>
              </a:rPr>
              <a:t>내가 하는 것이 아니라 뇌가 한다 </a:t>
            </a:r>
          </a:p>
        </p:txBody>
      </p:sp>
    </p:spTree>
    <p:extLst>
      <p:ext uri="{BB962C8B-B14F-4D97-AF65-F5344CB8AC3E}">
        <p14:creationId xmlns:p14="http://schemas.microsoft.com/office/powerpoint/2010/main" val="273680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3929058" y="1785926"/>
            <a:ext cx="1428760" cy="142876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3857620" y="3286124"/>
            <a:ext cx="1428760" cy="2928958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열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정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기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263114" y="2086500"/>
            <a:ext cx="6872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/>
                <a:ea typeface="맑은 고딕"/>
                <a:cs typeface="+mn-cs"/>
              </a:rPr>
              <a:t>여름</a:t>
            </a:r>
          </a:p>
        </p:txBody>
      </p:sp>
    </p:spTree>
    <p:extLst>
      <p:ext uri="{BB962C8B-B14F-4D97-AF65-F5344CB8AC3E}">
        <p14:creationId xmlns:p14="http://schemas.microsoft.com/office/powerpoint/2010/main" val="36015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7" name="Rectangle 5"/>
          <p:cNvSpPr>
            <a:spLocks noChangeArrowheads="1"/>
          </p:cNvSpPr>
          <p:nvPr/>
        </p:nvSpPr>
        <p:spPr bwMode="auto">
          <a:xfrm>
            <a:off x="2416499" y="1822849"/>
            <a:ext cx="4320480" cy="46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아버님이 도둑이세요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416499" y="3393138"/>
            <a:ext cx="431100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/>
            <a:r>
              <a:rPr lang="ko-KR" altLang="en-US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그럼 어떻게 </a:t>
            </a:r>
            <a:r>
              <a:rPr lang="ko-KR" altLang="en-US" sz="33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하늘의 별</a:t>
            </a:r>
            <a:r>
              <a:rPr lang="ko-KR" altLang="en-US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을 훔쳐서 </a:t>
            </a:r>
            <a:endParaRPr lang="en-US" altLang="ko-KR" sz="2100" b="1" cap="all" spc="-225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9000">
                    <a:srgbClr val="00FEF8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defTabSz="685800"/>
            <a:r>
              <a:rPr lang="ko-KR" altLang="en-US" sz="33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당신 눈</a:t>
            </a:r>
            <a:r>
              <a:rPr lang="ko-KR" altLang="en-US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에 넣으셨죠</a:t>
            </a:r>
            <a:r>
              <a:rPr lang="en-US" altLang="ko-KR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?</a:t>
            </a:r>
            <a:r>
              <a:rPr lang="ko-KR" altLang="en-US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9000">
                      <a:srgbClr val="00FEF8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 </a:t>
            </a:r>
            <a:endParaRPr lang="en-US" altLang="ko-KR" sz="2100" b="1" cap="all" spc="-225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9000">
                    <a:srgbClr val="00FEF8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942341" y="2286894"/>
            <a:ext cx="128112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 </a:t>
            </a:r>
            <a:r>
              <a:rPr lang="ko-KR" altLang="en-US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아니요</a:t>
            </a:r>
            <a:endParaRPr lang="ko-KR" altLang="en-US" sz="135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8" name="포인트가 5개인 별 7"/>
          <p:cNvSpPr/>
          <p:nvPr/>
        </p:nvSpPr>
        <p:spPr>
          <a:xfrm rot="1548753">
            <a:off x="5588642" y="3347761"/>
            <a:ext cx="216024" cy="216024"/>
          </a:xfrm>
          <a:prstGeom prst="star5">
            <a:avLst>
              <a:gd name="adj" fmla="val 25828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9" name="포인트가 5개인 별 8"/>
          <p:cNvSpPr/>
          <p:nvPr/>
        </p:nvSpPr>
        <p:spPr>
          <a:xfrm>
            <a:off x="5445918" y="3144604"/>
            <a:ext cx="166903" cy="166903"/>
          </a:xfrm>
          <a:prstGeom prst="star5">
            <a:avLst>
              <a:gd name="adj" fmla="val 25828"/>
              <a:gd name="hf" fmla="val 105146"/>
              <a:gd name="vf" fmla="val 110557"/>
            </a:avLst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10" name="포인트가 5개인 별 9"/>
          <p:cNvSpPr/>
          <p:nvPr/>
        </p:nvSpPr>
        <p:spPr>
          <a:xfrm rot="3358613">
            <a:off x="5154799" y="3304942"/>
            <a:ext cx="132212" cy="132212"/>
          </a:xfrm>
          <a:prstGeom prst="star5">
            <a:avLst>
              <a:gd name="adj" fmla="val 25828"/>
              <a:gd name="hf" fmla="val 105146"/>
              <a:gd name="vf" fmla="val 110557"/>
            </a:avLst>
          </a:prstGeom>
          <a:solidFill>
            <a:srgbClr val="FF00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srgbClr val="FFFFFF"/>
              </a:solidFill>
              <a:latin typeface="굴림"/>
              <a:ea typeface="굴림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1" presetClass="emph" presetSubtype="0" repeatCount="indefinite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1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1" presetClass="emph" presetSubtype="0" repeatCount="indefinite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Oval 2"/>
          <p:cNvSpPr>
            <a:spLocks noChangeArrowheads="1"/>
          </p:cNvSpPr>
          <p:nvPr/>
        </p:nvSpPr>
        <p:spPr bwMode="auto">
          <a:xfrm>
            <a:off x="179388" y="1052513"/>
            <a:ext cx="1454150" cy="21209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39" name="Oval 3"/>
          <p:cNvSpPr>
            <a:spLocks noChangeArrowheads="1"/>
          </p:cNvSpPr>
          <p:nvPr/>
        </p:nvSpPr>
        <p:spPr bwMode="auto">
          <a:xfrm>
            <a:off x="1695450" y="1052513"/>
            <a:ext cx="1309688" cy="18319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0" name="Oval 4"/>
          <p:cNvSpPr>
            <a:spLocks noChangeArrowheads="1"/>
          </p:cNvSpPr>
          <p:nvPr/>
        </p:nvSpPr>
        <p:spPr bwMode="auto">
          <a:xfrm>
            <a:off x="3067050" y="1052513"/>
            <a:ext cx="1020763" cy="1446212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1" name="Oval 5"/>
          <p:cNvSpPr>
            <a:spLocks noChangeArrowheads="1"/>
          </p:cNvSpPr>
          <p:nvPr/>
        </p:nvSpPr>
        <p:spPr bwMode="auto">
          <a:xfrm>
            <a:off x="4149725" y="1052513"/>
            <a:ext cx="873125" cy="11557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2" name="Oval 6"/>
          <p:cNvSpPr>
            <a:spLocks noChangeArrowheads="1"/>
          </p:cNvSpPr>
          <p:nvPr/>
        </p:nvSpPr>
        <p:spPr bwMode="auto">
          <a:xfrm>
            <a:off x="5086350" y="1052513"/>
            <a:ext cx="873125" cy="8667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3" name="Oval 7"/>
          <p:cNvSpPr>
            <a:spLocks noChangeArrowheads="1"/>
          </p:cNvSpPr>
          <p:nvPr/>
        </p:nvSpPr>
        <p:spPr bwMode="auto">
          <a:xfrm>
            <a:off x="6021388" y="1052513"/>
            <a:ext cx="581025" cy="6762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4" name="Oval 8"/>
          <p:cNvSpPr>
            <a:spLocks noChangeArrowheads="1"/>
          </p:cNvSpPr>
          <p:nvPr/>
        </p:nvSpPr>
        <p:spPr bwMode="auto">
          <a:xfrm>
            <a:off x="6664325" y="1052513"/>
            <a:ext cx="436563" cy="4826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5" name="Oval 9"/>
          <p:cNvSpPr>
            <a:spLocks noChangeArrowheads="1"/>
          </p:cNvSpPr>
          <p:nvPr/>
        </p:nvSpPr>
        <p:spPr bwMode="auto">
          <a:xfrm>
            <a:off x="7164388" y="1052513"/>
            <a:ext cx="144462" cy="28892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6" name="Oval 10"/>
          <p:cNvSpPr>
            <a:spLocks noChangeArrowheads="1"/>
          </p:cNvSpPr>
          <p:nvPr/>
        </p:nvSpPr>
        <p:spPr bwMode="auto">
          <a:xfrm rot="10800000">
            <a:off x="7583488" y="1698625"/>
            <a:ext cx="1454150" cy="21209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7" name="Oval 11"/>
          <p:cNvSpPr>
            <a:spLocks noChangeArrowheads="1"/>
          </p:cNvSpPr>
          <p:nvPr/>
        </p:nvSpPr>
        <p:spPr bwMode="auto">
          <a:xfrm rot="10800000">
            <a:off x="6210300" y="1987550"/>
            <a:ext cx="1309688" cy="18319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auto">
          <a:xfrm rot="10800000">
            <a:off x="5127625" y="2373313"/>
            <a:ext cx="1020763" cy="1446212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49" name="Oval 13"/>
          <p:cNvSpPr>
            <a:spLocks noChangeArrowheads="1"/>
          </p:cNvSpPr>
          <p:nvPr/>
        </p:nvSpPr>
        <p:spPr bwMode="auto">
          <a:xfrm rot="10800000">
            <a:off x="4194175" y="2665413"/>
            <a:ext cx="873125" cy="11557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0" name="Oval 14"/>
          <p:cNvSpPr>
            <a:spLocks noChangeArrowheads="1"/>
          </p:cNvSpPr>
          <p:nvPr/>
        </p:nvSpPr>
        <p:spPr bwMode="auto">
          <a:xfrm rot="10800000">
            <a:off x="3257550" y="2954338"/>
            <a:ext cx="873125" cy="8667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1" name="Oval 15"/>
          <p:cNvSpPr>
            <a:spLocks noChangeArrowheads="1"/>
          </p:cNvSpPr>
          <p:nvPr/>
        </p:nvSpPr>
        <p:spPr bwMode="auto">
          <a:xfrm rot="10800000">
            <a:off x="2613025" y="3144838"/>
            <a:ext cx="581025" cy="676275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2" name="Oval 16"/>
          <p:cNvSpPr>
            <a:spLocks noChangeArrowheads="1"/>
          </p:cNvSpPr>
          <p:nvPr/>
        </p:nvSpPr>
        <p:spPr bwMode="auto">
          <a:xfrm rot="10800000">
            <a:off x="2112963" y="3338513"/>
            <a:ext cx="436562" cy="48260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3" name="Oval 17"/>
          <p:cNvSpPr>
            <a:spLocks noChangeArrowheads="1"/>
          </p:cNvSpPr>
          <p:nvPr/>
        </p:nvSpPr>
        <p:spPr bwMode="auto">
          <a:xfrm rot="10800000">
            <a:off x="1785918" y="3500438"/>
            <a:ext cx="144463" cy="357190"/>
          </a:xfrm>
          <a:prstGeom prst="ellipse">
            <a:avLst/>
          </a:prstGeom>
          <a:solidFill>
            <a:srgbClr val="3366FF"/>
          </a:solidFill>
          <a:ln w="34925">
            <a:solidFill>
              <a:srgbClr val="74C0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 flipV="1">
            <a:off x="250825" y="1153955"/>
            <a:ext cx="8893175" cy="2519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5" name="AutoShape 19"/>
          <p:cNvSpPr>
            <a:spLocks/>
          </p:cNvSpPr>
          <p:nvPr/>
        </p:nvSpPr>
        <p:spPr bwMode="auto">
          <a:xfrm rot="16200000">
            <a:off x="2105819" y="2583657"/>
            <a:ext cx="325437" cy="3600450"/>
          </a:xfrm>
          <a:prstGeom prst="leftBracket">
            <a:avLst>
              <a:gd name="adj" fmla="val 9219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6" name="AutoShape 20"/>
          <p:cNvSpPr>
            <a:spLocks/>
          </p:cNvSpPr>
          <p:nvPr/>
        </p:nvSpPr>
        <p:spPr bwMode="auto">
          <a:xfrm rot="16200000">
            <a:off x="6857206" y="2583657"/>
            <a:ext cx="325437" cy="3600450"/>
          </a:xfrm>
          <a:prstGeom prst="leftBracket">
            <a:avLst>
              <a:gd name="adj" fmla="val 9219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1547813" y="4581525"/>
            <a:ext cx="20457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부모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-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떠남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5724525" y="4581525"/>
            <a:ext cx="2456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배우자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-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만남</a:t>
            </a:r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4643438" y="3933825"/>
            <a:ext cx="0" cy="1582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39960" name="Text Box 24"/>
          <p:cNvSpPr txBox="1">
            <a:spLocks noChangeArrowheads="1"/>
          </p:cNvSpPr>
          <p:nvPr/>
        </p:nvSpPr>
        <p:spPr bwMode="auto">
          <a:xfrm>
            <a:off x="2643174" y="5572140"/>
            <a:ext cx="39195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3806097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사춘기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-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청년기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: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휴먼둥근헤드라인" pitchFamily="18" charset="-127"/>
                <a:ea typeface="휴먼둥근헤드라인" pitchFamily="18" charset="-127"/>
                <a:cs typeface="+mn-cs"/>
              </a:rPr>
              <a:t>갈등</a:t>
            </a:r>
          </a:p>
        </p:txBody>
      </p:sp>
    </p:spTree>
    <p:extLst>
      <p:ext uri="{BB962C8B-B14F-4D97-AF65-F5344CB8AC3E}">
        <p14:creationId xmlns:p14="http://schemas.microsoft.com/office/powerpoint/2010/main" val="2574904693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99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 animBg="1"/>
      <p:bldP spid="39941" grpId="0" animBg="1"/>
      <p:bldP spid="39942" grpId="0" animBg="1"/>
      <p:bldP spid="39943" grpId="0" animBg="1"/>
      <p:bldP spid="39944" grpId="0" animBg="1"/>
      <p:bldP spid="39945" grpId="0" animBg="1"/>
      <p:bldP spid="39946" grpId="0" animBg="1"/>
      <p:bldP spid="39947" grpId="0" animBg="1"/>
      <p:bldP spid="39948" grpId="0" animBg="1"/>
      <p:bldP spid="39949" grpId="0" animBg="1"/>
      <p:bldP spid="39950" grpId="0" animBg="1"/>
      <p:bldP spid="39951" grpId="0" animBg="1"/>
      <p:bldP spid="39952" grpId="0" animBg="1"/>
      <p:bldP spid="39953" grpId="0" animBg="1"/>
      <p:bldP spid="39955" grpId="0" animBg="1"/>
      <p:bldP spid="39956" grpId="0" animBg="1"/>
      <p:bldP spid="39957" grpId="0"/>
      <p:bldP spid="39958" grpId="0"/>
      <p:bldP spid="39959" grpId="0" animBg="1"/>
      <p:bldP spid="399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845270" y="3137874"/>
            <a:ext cx="34629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defTabSz="685800"/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당신이 제 </a:t>
            </a:r>
            <a:r>
              <a:rPr lang="ko-KR" altLang="en-US" sz="33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심장</a:t>
            </a:r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을 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defTabSz="685800"/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멎게 하거든요  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416499" y="1821435"/>
            <a:ext cx="4320480" cy="4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응급처치 할 줄 아세요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080690" y="2296381"/>
            <a:ext cx="10390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왜요</a:t>
            </a:r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10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7" name="하트 6"/>
          <p:cNvSpPr/>
          <p:nvPr/>
        </p:nvSpPr>
        <p:spPr>
          <a:xfrm rot="1217443">
            <a:off x="5441099" y="3089401"/>
            <a:ext cx="270030" cy="270030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srgbClr val="FFFFFF"/>
              </a:solidFill>
              <a:latin typeface="굴림"/>
              <a:ea typeface="굴림"/>
            </a:endParaRPr>
          </a:p>
        </p:txBody>
      </p:sp>
      <p:cxnSp>
        <p:nvCxnSpPr>
          <p:cNvPr id="10" name="직선 연결선 9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7" grpId="0" animBg="1"/>
      <p:bldP spid="7" grpId="1" animBg="1"/>
      <p:bldP spid="7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843808" y="3104965"/>
            <a:ext cx="34563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/>
            <a:r>
              <a:rPr lang="ko-KR" altLang="en-US" sz="3300" b="1" cap="all" spc="-225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100000">
                      <a:srgbClr val="00B0F0"/>
                    </a:gs>
                    <a:gs pos="0">
                      <a:srgbClr val="25CB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당신마음</a:t>
            </a:r>
            <a:r>
              <a:rPr lang="ko-KR" altLang="en-US" sz="2100" b="1" cap="all" spc="-225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100000">
                      <a:srgbClr val="00B0F0"/>
                    </a:gs>
                    <a:gs pos="0">
                      <a:srgbClr val="25CB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으로</a:t>
            </a:r>
            <a:r>
              <a:rPr lang="ko-KR" altLang="en-US" sz="2100" b="1" cap="all" spc="-225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100000">
                      <a:srgbClr val="00B0F0"/>
                    </a:gs>
                    <a:gs pos="0">
                      <a:srgbClr val="25CB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가는 길요  </a:t>
            </a:r>
            <a:endParaRPr lang="en-US" altLang="ko-KR" sz="2100" b="1" cap="all" spc="-225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100000">
                    <a:srgbClr val="00B0F0"/>
                  </a:gs>
                  <a:gs pos="0">
                    <a:srgbClr val="25CBFF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311008" y="1916832"/>
            <a:ext cx="2531462" cy="4127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ko-KR" altLang="en-US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길 좀 알려주시겠어요</a:t>
            </a:r>
            <a:r>
              <a:rPr lang="en-US" altLang="ko-KR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4086059" y="2347856"/>
            <a:ext cx="981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/>
            <a:r>
              <a:rPr lang="ko-KR" altLang="en-US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어디요</a:t>
            </a:r>
            <a:r>
              <a:rPr lang="en-US" altLang="ko-KR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135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3815916" y="3331012"/>
            <a:ext cx="847725" cy="1271522"/>
            <a:chOff x="3163898" y="3352572"/>
            <a:chExt cx="1130300" cy="1695363"/>
          </a:xfrm>
        </p:grpSpPr>
        <p:sp>
          <p:nvSpPr>
            <p:cNvPr id="12" name="자유형 11"/>
            <p:cNvSpPr/>
            <p:nvPr/>
          </p:nvSpPr>
          <p:spPr>
            <a:xfrm rot="18442519">
              <a:off x="3138498" y="3377972"/>
              <a:ext cx="1181100" cy="1130300"/>
            </a:xfrm>
            <a:custGeom>
              <a:avLst/>
              <a:gdLst>
                <a:gd name="connsiteX0" fmla="*/ 0 w 1181100"/>
                <a:gd name="connsiteY0" fmla="*/ 0 h 1130300"/>
                <a:gd name="connsiteX1" fmla="*/ 495300 w 1181100"/>
                <a:gd name="connsiteY1" fmla="*/ 285750 h 1130300"/>
                <a:gd name="connsiteX2" fmla="*/ 425450 w 1181100"/>
                <a:gd name="connsiteY2" fmla="*/ 933450 h 1130300"/>
                <a:gd name="connsiteX3" fmla="*/ 1181100 w 1181100"/>
                <a:gd name="connsiteY3" fmla="*/ 1130300 h 11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0" h="1130300">
                  <a:moveTo>
                    <a:pt x="0" y="0"/>
                  </a:moveTo>
                  <a:cubicBezTo>
                    <a:pt x="212196" y="65087"/>
                    <a:pt x="424392" y="130175"/>
                    <a:pt x="495300" y="285750"/>
                  </a:cubicBezTo>
                  <a:cubicBezTo>
                    <a:pt x="566208" y="441325"/>
                    <a:pt x="311150" y="792692"/>
                    <a:pt x="425450" y="933450"/>
                  </a:cubicBezTo>
                  <a:cubicBezTo>
                    <a:pt x="539750" y="1074208"/>
                    <a:pt x="1048808" y="1100667"/>
                    <a:pt x="1181100" y="1130300"/>
                  </a:cubicBezTo>
                </a:path>
              </a:pathLst>
            </a:custGeom>
            <a:ln w="127000" cmpd="sng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  <p:sp>
          <p:nvSpPr>
            <p:cNvPr id="16" name="자유형 15"/>
            <p:cNvSpPr/>
            <p:nvPr/>
          </p:nvSpPr>
          <p:spPr>
            <a:xfrm rot="18442519">
              <a:off x="3138498" y="3892235"/>
              <a:ext cx="1181100" cy="1130300"/>
            </a:xfrm>
            <a:custGeom>
              <a:avLst/>
              <a:gdLst>
                <a:gd name="connsiteX0" fmla="*/ 0 w 1181100"/>
                <a:gd name="connsiteY0" fmla="*/ 0 h 1130300"/>
                <a:gd name="connsiteX1" fmla="*/ 495300 w 1181100"/>
                <a:gd name="connsiteY1" fmla="*/ 285750 h 1130300"/>
                <a:gd name="connsiteX2" fmla="*/ 425450 w 1181100"/>
                <a:gd name="connsiteY2" fmla="*/ 933450 h 1130300"/>
                <a:gd name="connsiteX3" fmla="*/ 1181100 w 1181100"/>
                <a:gd name="connsiteY3" fmla="*/ 1130300 h 11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0" h="1130300">
                  <a:moveTo>
                    <a:pt x="0" y="0"/>
                  </a:moveTo>
                  <a:cubicBezTo>
                    <a:pt x="212196" y="65087"/>
                    <a:pt x="424392" y="130175"/>
                    <a:pt x="495300" y="285750"/>
                  </a:cubicBezTo>
                  <a:cubicBezTo>
                    <a:pt x="566208" y="441325"/>
                    <a:pt x="311150" y="792692"/>
                    <a:pt x="425450" y="933450"/>
                  </a:cubicBezTo>
                  <a:cubicBezTo>
                    <a:pt x="539750" y="1074208"/>
                    <a:pt x="1048808" y="1100667"/>
                    <a:pt x="1181100" y="1130300"/>
                  </a:cubicBezTo>
                </a:path>
              </a:pathLst>
            </a:custGeom>
            <a:ln w="127000" cmpd="sng">
              <a:solidFill>
                <a:schemeClr val="bg2">
                  <a:lumMod val="60000"/>
                  <a:lumOff val="4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  <p:sp>
          <p:nvSpPr>
            <p:cNvPr id="17" name="자유형 16"/>
            <p:cNvSpPr/>
            <p:nvPr/>
          </p:nvSpPr>
          <p:spPr>
            <a:xfrm rot="18442519">
              <a:off x="3138498" y="3628882"/>
              <a:ext cx="1181100" cy="1130300"/>
            </a:xfrm>
            <a:custGeom>
              <a:avLst/>
              <a:gdLst>
                <a:gd name="connsiteX0" fmla="*/ 0 w 1181100"/>
                <a:gd name="connsiteY0" fmla="*/ 0 h 1130300"/>
                <a:gd name="connsiteX1" fmla="*/ 495300 w 1181100"/>
                <a:gd name="connsiteY1" fmla="*/ 285750 h 1130300"/>
                <a:gd name="connsiteX2" fmla="*/ 425450 w 1181100"/>
                <a:gd name="connsiteY2" fmla="*/ 933450 h 1130300"/>
                <a:gd name="connsiteX3" fmla="*/ 1181100 w 1181100"/>
                <a:gd name="connsiteY3" fmla="*/ 1130300 h 113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100" h="1130300">
                  <a:moveTo>
                    <a:pt x="0" y="0"/>
                  </a:moveTo>
                  <a:cubicBezTo>
                    <a:pt x="212196" y="65087"/>
                    <a:pt x="424392" y="130175"/>
                    <a:pt x="495300" y="285750"/>
                  </a:cubicBezTo>
                  <a:cubicBezTo>
                    <a:pt x="566208" y="441325"/>
                    <a:pt x="311150" y="792692"/>
                    <a:pt x="425450" y="933450"/>
                  </a:cubicBezTo>
                  <a:cubicBezTo>
                    <a:pt x="539750" y="1074208"/>
                    <a:pt x="1048808" y="1100667"/>
                    <a:pt x="1181100" y="1130300"/>
                  </a:cubicBezTo>
                </a:path>
              </a:pathLst>
            </a:custGeom>
            <a:ln w="19050" cmpd="sng">
              <a:solidFill>
                <a:srgbClr val="FFFF00"/>
              </a:solidFill>
              <a:prstDash val="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</p:grpSp>
      <p:cxnSp>
        <p:nvCxnSpPr>
          <p:cNvPr id="11" name="직선 연결선 10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3005826" y="3246088"/>
            <a:ext cx="31323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/>
            <a:r>
              <a:rPr lang="ko-KR" altLang="en-US" sz="3300" b="1" cap="all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천사표</a:t>
            </a:r>
            <a:r>
              <a:rPr lang="ko-KR" altLang="en-US" sz="2100" b="1" cap="all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인가</a:t>
            </a:r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2100" b="1" cap="all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보려구요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901441" y="1821435"/>
            <a:ext cx="3350597" cy="4661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셔츠 상표 좀 보여주세요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080690" y="2310798"/>
            <a:ext cx="10390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왜요</a:t>
            </a:r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10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grpSp>
        <p:nvGrpSpPr>
          <p:cNvPr id="8" name="그룹 7"/>
          <p:cNvGrpSpPr/>
          <p:nvPr/>
        </p:nvGrpSpPr>
        <p:grpSpPr>
          <a:xfrm rot="20217371">
            <a:off x="2628517" y="3045603"/>
            <a:ext cx="1019478" cy="400972"/>
            <a:chOff x="-158256" y="3320988"/>
            <a:chExt cx="2185312" cy="859507"/>
          </a:xfrm>
        </p:grpSpPr>
        <p:sp>
          <p:nvSpPr>
            <p:cNvPr id="7" name="하트 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0" name="하트 9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1" name="하트 10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2" name="하트 11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3" name="하트 12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4" name="하트 13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cxnSp>
        <p:nvCxnSpPr>
          <p:cNvPr id="15" name="직선 연결선 14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843808" y="3050959"/>
            <a:ext cx="3456384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/>
            <a:r>
              <a:rPr lang="ko-KR" altLang="en-US" sz="2100" b="1" cap="all" dirty="0" err="1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하루종일</a:t>
            </a:r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제 </a:t>
            </a:r>
            <a:r>
              <a:rPr lang="ko-KR" altLang="en-US" sz="33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머릿속</a:t>
            </a:r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에서 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defTabSz="685800"/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돌아다니니까요  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416499" y="1862827"/>
            <a:ext cx="4320480" cy="4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피곤하시겠어요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4080690" y="2310091"/>
            <a:ext cx="10390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왜요</a:t>
            </a:r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10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12" name="구름 모양 설명선 11"/>
          <p:cNvSpPr/>
          <p:nvPr/>
        </p:nvSpPr>
        <p:spPr>
          <a:xfrm>
            <a:off x="5675933" y="2834934"/>
            <a:ext cx="540060" cy="361841"/>
          </a:xfrm>
          <a:prstGeom prst="cloudCallout">
            <a:avLst>
              <a:gd name="adj1" fmla="val -48226"/>
              <a:gd name="adj2" fmla="val 82542"/>
            </a:avLst>
          </a:prstGeom>
          <a:solidFill>
            <a:srgbClr val="FFCC99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srgbClr val="FFFFFF"/>
              </a:solidFill>
              <a:latin typeface="굴림"/>
              <a:ea typeface="굴림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12" grpId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465766" y="3275702"/>
            <a:ext cx="42124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685800"/>
            <a:r>
              <a:rPr lang="ko-KR" altLang="en-US" sz="33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천사</a:t>
            </a:r>
            <a:r>
              <a:rPr lang="ko-KR" altLang="en-US" sz="21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가 하나 사라졌을 테니까요   </a:t>
            </a:r>
            <a:endParaRPr lang="en-US" altLang="ko-KR" sz="21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416499" y="1808188"/>
            <a:ext cx="4320480" cy="4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천국에서 인원점검을 해야겠어요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080690" y="2310798"/>
            <a:ext cx="103906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&gt;</a:t>
            </a:r>
            <a:r>
              <a:rPr lang="ko-KR" altLang="en-US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왜요</a:t>
            </a:r>
            <a:r>
              <a:rPr lang="en-US" altLang="ko-KR" sz="2100" b="1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?</a:t>
            </a:r>
            <a:endParaRPr lang="ko-KR" altLang="en-US" sz="2100" b="1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816948" y="305764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 dirty="0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399576" y="2740027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181669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534988" y="1285875"/>
          <a:ext cx="8072495" cy="4694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b="0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감각적인 사랑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진실한 사랑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정의</a:t>
                      </a:r>
                      <a:endParaRPr lang="en-US" altLang="ko-KR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/>
                        <a:t>사랑에 빠진 증상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dirty="0"/>
                        <a:t>사랑 그 자체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8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신체상태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옥시토신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도파민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페니레시라인의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충만함으로 인한 신체증상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옥시토신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도파민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6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페니레시라인이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사라짐으로 인한 신체증상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심리상태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감정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형용사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감정과 의지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동사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지속성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시간분리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약화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시간분리</a:t>
                      </a:r>
                      <a:r>
                        <a:rPr lang="en-US" altLang="ko-KR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강화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8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관계성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비현실성</a:t>
                      </a:r>
                      <a:endParaRPr lang="en-US" altLang="ko-KR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상처</a:t>
                      </a:r>
                      <a:endParaRPr lang="en-US" altLang="ko-KR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미성숙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현실성</a:t>
                      </a:r>
                      <a:endParaRPr lang="en-US" altLang="ko-KR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배움</a:t>
                      </a:r>
                      <a:endParaRPr lang="en-US" altLang="ko-KR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성장과 성숙</a:t>
                      </a:r>
                    </a:p>
                  </a:txBody>
                  <a:tcPr marL="137160" marR="137160" marT="137160" marB="13716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2466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AutoShape 17"/>
          <p:cNvSpPr>
            <a:spLocks noChangeArrowheads="1"/>
          </p:cNvSpPr>
          <p:nvPr/>
        </p:nvSpPr>
        <p:spPr bwMode="auto">
          <a:xfrm>
            <a:off x="828675" y="981075"/>
            <a:ext cx="7488238" cy="43926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srgbClr val="000000"/>
              </a:solidFill>
            </a:endParaRPr>
          </a:p>
        </p:txBody>
      </p:sp>
      <p:grpSp>
        <p:nvGrpSpPr>
          <p:cNvPr id="2" name="그룹 5"/>
          <p:cNvGrpSpPr/>
          <p:nvPr/>
        </p:nvGrpSpPr>
        <p:grpSpPr>
          <a:xfrm>
            <a:off x="1214414" y="1214422"/>
            <a:ext cx="6643734" cy="4071966"/>
            <a:chOff x="1214414" y="1214422"/>
            <a:chExt cx="6643734" cy="4071966"/>
          </a:xfrm>
        </p:grpSpPr>
        <p:pic>
          <p:nvPicPr>
            <p:cNvPr id="17411" name="Picture 18" descr="chapter4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52" y="1214422"/>
              <a:ext cx="6324600" cy="3748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직사각형 3"/>
            <p:cNvSpPr/>
            <p:nvPr/>
          </p:nvSpPr>
          <p:spPr bwMode="auto">
            <a:xfrm>
              <a:off x="1214414" y="1285860"/>
              <a:ext cx="2214578" cy="400052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5" name="직사각형 4"/>
            <p:cNvSpPr/>
            <p:nvPr/>
          </p:nvSpPr>
          <p:spPr bwMode="auto">
            <a:xfrm>
              <a:off x="3214678" y="4357694"/>
              <a:ext cx="4643470" cy="8572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500166" y="4143380"/>
            <a:ext cx="26661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44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66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성</a:t>
            </a:r>
            <a:r>
              <a:rPr lang="en-US" altLang="ko-KR" sz="66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66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性</a:t>
            </a:r>
            <a:r>
              <a:rPr lang="en-US" altLang="ko-KR" sz="66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000000">
                        <a:shade val="20000"/>
                        <a:satMod val="245000"/>
                      </a:srgbClr>
                    </a:gs>
                    <a:gs pos="43000">
                      <a:srgbClr val="000000">
                        <a:satMod val="255000"/>
                      </a:srgbClr>
                    </a:gs>
                    <a:gs pos="48000">
                      <a:srgbClr val="000000">
                        <a:shade val="85000"/>
                        <a:satMod val="255000"/>
                      </a:srgbClr>
                    </a:gs>
                    <a:gs pos="100000">
                      <a:srgbClr val="000000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6600" b="1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000000">
                      <a:shade val="20000"/>
                      <a:satMod val="245000"/>
                    </a:srgbClr>
                  </a:gs>
                  <a:gs pos="43000">
                    <a:srgbClr val="000000">
                      <a:satMod val="255000"/>
                    </a:srgbClr>
                  </a:gs>
                  <a:gs pos="48000">
                    <a:srgbClr val="000000">
                      <a:shade val="85000"/>
                      <a:satMod val="255000"/>
                    </a:srgbClr>
                  </a:gs>
                  <a:gs pos="100000">
                    <a:srgbClr val="000000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6628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356756" y="2014682"/>
            <a:ext cx="6226931" cy="2566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내가 </a:t>
            </a:r>
            <a:r>
              <a:rPr kumimoji="0" lang="ko-KR" alt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기도하노라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너희 사랑은 지식과 모든 총명으로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점점 더 풍성하게 하서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너희로 지극히 선한 것을 분별하며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또 진실하여 허물없이 그리스도의 날까지 이르고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빌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1:9-10)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1412146" y="1150792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>
            <a:cxnSpLocks/>
          </p:cNvCxnSpPr>
          <p:nvPr/>
        </p:nvCxnSpPr>
        <p:spPr>
          <a:xfrm>
            <a:off x="1803289" y="4725144"/>
            <a:ext cx="5680902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cxnSpLocks/>
          </p:cNvCxnSpPr>
          <p:nvPr/>
        </p:nvCxnSpPr>
        <p:spPr>
          <a:xfrm>
            <a:off x="1709591" y="1916832"/>
            <a:ext cx="5720003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769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290899" y="2247682"/>
            <a:ext cx="6226931" cy="2146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합당한 사랑법을 배우라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자신의 사랑이 감상적인 것이 아니라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진실하고 현명한 것이 되도록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머리를 사용하고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감정을 시험해보아야 한다 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1412146" y="1150792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>
            <a:cxnSpLocks/>
          </p:cNvCxnSpPr>
          <p:nvPr/>
        </p:nvCxnSpPr>
        <p:spPr>
          <a:xfrm>
            <a:off x="1803289" y="4725144"/>
            <a:ext cx="5680902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cxnSpLocks/>
          </p:cNvCxnSpPr>
          <p:nvPr/>
        </p:nvCxnSpPr>
        <p:spPr>
          <a:xfrm>
            <a:off x="1709591" y="1916832"/>
            <a:ext cx="5720003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6693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1412146" y="1150792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>
            <a:cxnSpLocks/>
          </p:cNvCxnSpPr>
          <p:nvPr/>
        </p:nvCxnSpPr>
        <p:spPr>
          <a:xfrm>
            <a:off x="1803289" y="4725144"/>
            <a:ext cx="5680902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cxnSpLocks/>
          </p:cNvCxnSpPr>
          <p:nvPr/>
        </p:nvCxnSpPr>
        <p:spPr>
          <a:xfrm>
            <a:off x="1709591" y="1916832"/>
            <a:ext cx="5720003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499D196-78AD-4FD0-ABFF-B724FB53DC39}"/>
              </a:ext>
            </a:extLst>
          </p:cNvPr>
          <p:cNvSpPr txBox="1"/>
          <p:nvPr/>
        </p:nvSpPr>
        <p:spPr>
          <a:xfrm>
            <a:off x="2221915" y="2456283"/>
            <a:ext cx="4572000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동고동락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同苦同樂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</a:p>
          <a:p>
            <a:pPr algn="ctr">
              <a:lnSpc>
                <a:spcPct val="150000"/>
              </a:lnSpc>
              <a:defRPr/>
            </a:pPr>
            <a:r>
              <a:rPr kumimoji="0" lang="ko-KR" alt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동거동락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同居同樂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4682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2840530" y="2585177"/>
            <a:ext cx="410773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1" i="0" u="none" strike="noStrike" kern="1200" cap="all" spc="0" normalizeH="0" baseline="0" noProof="0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lang="ko-KR" altLang="en-US" sz="44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장난이 아니다 </a:t>
            </a:r>
            <a:r>
              <a:rPr kumimoji="0" lang="ko-KR" altLang="en-US" sz="4400" b="1" i="0" u="none" strike="noStrike" kern="1200" cap="all" spc="0" normalizeH="0" baseline="0" noProof="0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endParaRPr kumimoji="0" lang="en-US" altLang="ko-KR" sz="4400" b="1" i="0" u="none" strike="noStrike" kern="1200" cap="all" spc="0" normalizeH="0" baseline="0" noProof="0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874069" y="1822963"/>
            <a:ext cx="5395861" cy="4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데이트는 결혼으로 끝나지지 않더라도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7" name="하트 6"/>
          <p:cNvSpPr/>
          <p:nvPr/>
        </p:nvSpPr>
        <p:spPr>
          <a:xfrm rot="1217443">
            <a:off x="2523569" y="1599026"/>
            <a:ext cx="270030" cy="270030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80125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7" grpId="0" animBg="1"/>
      <p:bldP spid="7" grpId="1" animBg="1"/>
      <p:bldP spid="7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1412146" y="1150792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>
            <a:cxnSpLocks/>
          </p:cNvCxnSpPr>
          <p:nvPr/>
        </p:nvCxnSpPr>
        <p:spPr>
          <a:xfrm>
            <a:off x="1803289" y="4725144"/>
            <a:ext cx="5680902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cxnSpLocks/>
          </p:cNvCxnSpPr>
          <p:nvPr/>
        </p:nvCxnSpPr>
        <p:spPr>
          <a:xfrm>
            <a:off x="1709591" y="1916832"/>
            <a:ext cx="5720003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499D196-78AD-4FD0-ABFF-B724FB53DC39}"/>
              </a:ext>
            </a:extLst>
          </p:cNvPr>
          <p:cNvSpPr txBox="1"/>
          <p:nvPr/>
        </p:nvSpPr>
        <p:spPr>
          <a:xfrm>
            <a:off x="1560485" y="2339034"/>
            <a:ext cx="6166509" cy="2142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이러므로 남자가 부모를 떠나 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그 아내와 연합하여 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둘이 한 몸을 이룰 지로다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…’</a:t>
            </a:r>
          </a:p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창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2:24)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39954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1412146" y="1150792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>
            <a:cxnSpLocks/>
          </p:cNvCxnSpPr>
          <p:nvPr/>
        </p:nvCxnSpPr>
        <p:spPr>
          <a:xfrm>
            <a:off x="1803289" y="4725144"/>
            <a:ext cx="5680902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cxnSpLocks/>
          </p:cNvCxnSpPr>
          <p:nvPr/>
        </p:nvCxnSpPr>
        <p:spPr>
          <a:xfrm>
            <a:off x="1709591" y="1916832"/>
            <a:ext cx="5720003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499D196-78AD-4FD0-ABFF-B724FB53DC39}"/>
              </a:ext>
            </a:extLst>
          </p:cNvPr>
          <p:cNvSpPr txBox="1"/>
          <p:nvPr/>
        </p:nvSpPr>
        <p:spPr>
          <a:xfrm>
            <a:off x="1486337" y="2579536"/>
            <a:ext cx="6166509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‘....... they will become one flesh’</a:t>
            </a:r>
          </a:p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창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2:24)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5134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467544" y="1622123"/>
            <a:ext cx="42124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1" i="0" u="none" strike="noStrike" kern="1200" cap="all" spc="0" normalizeH="0" baseline="0" noProof="0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3R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416499" y="3075183"/>
            <a:ext cx="4320480" cy="1726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Right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Person 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성숙한 사람</a:t>
            </a:r>
            <a:b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Right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Place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올바른 장소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Right Time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합당한 시간 </a:t>
            </a:r>
            <a:b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</a:b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601919" y="1421637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427790" y="4801681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8868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467544" y="1622123"/>
            <a:ext cx="42124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6600" b="1" i="0" u="none" strike="noStrike" kern="1200" cap="all" spc="0" normalizeH="0" baseline="0" noProof="0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3R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2416499" y="3075183"/>
            <a:ext cx="4320480" cy="1726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성에 대한 태도 </a:t>
            </a:r>
            <a:b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남자</a:t>
            </a:r>
            <a: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충동적</a:t>
            </a:r>
            <a: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생물학적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여자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관계적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정서적 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b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</a:b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601919" y="1421637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427790" y="4801681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895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직선 연결선 13"/>
          <p:cNvCxnSpPr/>
          <p:nvPr/>
        </p:nvCxnSpPr>
        <p:spPr>
          <a:xfrm>
            <a:off x="2427790" y="4801681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3" name="Picture 3" descr="뇌그림">
            <a:extLst>
              <a:ext uri="{FF2B5EF4-FFF2-40B4-BE49-F238E27FC236}">
                <a16:creationId xmlns:a16="http://schemas.microsoft.com/office/drawing/2014/main" id="{84F874A7-C85B-4A69-950D-F943A8426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88913"/>
            <a:ext cx="6200775" cy="6446837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9740086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남자의두뇌">
            <a:extLst>
              <a:ext uri="{FF2B5EF4-FFF2-40B4-BE49-F238E27FC236}">
                <a16:creationId xmlns:a16="http://schemas.microsoft.com/office/drawing/2014/main" id="{CB6F8949-8A2B-4554-9347-B4DBFD230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88913"/>
            <a:ext cx="6264275" cy="6275387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1954183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43302" y="2993172"/>
            <a:ext cx="4320480" cy="2146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의사소통의 단절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b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불신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영혼의 평안함 상실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br>
              <a:rPr kumimoji="0" lang="en-US" altLang="ko-K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</a:b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신체적 문제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결혼 후 문제야기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00911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12010" y="3173799"/>
            <a:ext cx="4320480" cy="1726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네가 청년의 정욕을 피하고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주를 깨끗한 마음을 부른 자들과 함께 의와 믿음과 사랑과 호평을 쫓으라 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딤후</a:t>
            </a:r>
            <a:r>
              <a:rPr lang="en-US" altLang="ko-KR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2:22)</a:t>
            </a: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43900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512010" y="3173799"/>
            <a:ext cx="4320480" cy="1267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피하라</a:t>
            </a:r>
            <a:endParaRPr kumimoji="0" lang="en-US" altLang="ko-KR" sz="6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1369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908BFC-0394-4909-9D0D-F2E2A17BD989}"/>
              </a:ext>
            </a:extLst>
          </p:cNvPr>
          <p:cNvSpPr txBox="1"/>
          <p:nvPr/>
        </p:nvSpPr>
        <p:spPr>
          <a:xfrm>
            <a:off x="2317318" y="3001720"/>
            <a:ext cx="4572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창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39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장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그 후에 그 주인의 처가 요셉에게 눈짓하다가 동침하기를 청하니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(7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절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)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-&gt; …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내가 어찌 큰 악을 행하여 하나님께 득죄하리요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3980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1331640" y="3131096"/>
            <a:ext cx="66543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b="1" cap="all" dirty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자기를 사랑하는 것이라</a:t>
            </a:r>
            <a:endParaRPr lang="en-US" altLang="ko-KR" sz="4400" b="1" cap="all" dirty="0">
              <a:ln w="9000" cmpd="sng">
                <a:solidFill>
                  <a:srgbClr val="00B0F0"/>
                </a:solidFill>
                <a:prstDash val="solid"/>
              </a:ln>
              <a:gradFill flip="none" rotWithShape="1">
                <a:gsLst>
                  <a:gs pos="0">
                    <a:srgbClr val="25CBFF"/>
                  </a:gs>
                  <a:gs pos="100000">
                    <a:srgbClr val="00B0F0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cap="all" dirty="0">
                <a:ln w="9000" cmpd="sng">
                  <a:solidFill>
                    <a:srgbClr val="00B0F0"/>
                  </a:solidFill>
                  <a:prstDash val="solid"/>
                </a:ln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2000" b="1" cap="all" dirty="0">
                <a:ln w="9000" cmpd="sng">
                  <a:solidFill>
                    <a:srgbClr val="00B0F0"/>
                  </a:solidFill>
                  <a:prstDash val="solid"/>
                </a:ln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엡</a:t>
            </a:r>
            <a:r>
              <a:rPr lang="en-US" altLang="ko-KR" sz="2000" b="1" cap="all" dirty="0">
                <a:ln w="9000" cmpd="sng">
                  <a:solidFill>
                    <a:srgbClr val="00B0F0"/>
                  </a:solidFill>
                  <a:prstDash val="solid"/>
                </a:ln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5:28)</a:t>
            </a:r>
            <a:r>
              <a:rPr lang="ko-KR" altLang="en-US" sz="2000" b="1" cap="all" dirty="0">
                <a:ln w="9000" cmpd="sng">
                  <a:solidFill>
                    <a:srgbClr val="00B0F0"/>
                  </a:solidFill>
                  <a:prstDash val="solid"/>
                </a:ln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000" b="1" i="0" u="none" strike="noStrike" kern="1200" cap="all" spc="0" normalizeH="0" baseline="0" noProof="0" dirty="0">
                <a:ln w="9000" cmpd="sng">
                  <a:solidFill>
                    <a:srgbClr val="00B0F0"/>
                  </a:solidFill>
                  <a:prstDash val="solid"/>
                </a:ln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</a:rPr>
              <a:t>  </a:t>
            </a:r>
            <a:endParaRPr kumimoji="0" lang="en-US" altLang="ko-KR" sz="2000" b="1" i="0" u="none" strike="noStrike" kern="1200" cap="all" spc="0" normalizeH="0" baseline="0" noProof="0" dirty="0">
              <a:ln w="9000" cmpd="sng">
                <a:solidFill>
                  <a:srgbClr val="00B0F0"/>
                </a:solidFill>
                <a:prstDash val="solid"/>
              </a:ln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874069" y="1822963"/>
            <a:ext cx="5395861" cy="130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이와 같이 남편들도 자기 아내 사랑하기를 </a:t>
            </a:r>
            <a:endParaRPr lang="en-US" altLang="ko-KR" sz="21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제 몸 같이 </a:t>
            </a:r>
            <a:r>
              <a:rPr kumimoji="0" lang="ko-KR" alt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할지니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자기 아내를 사랑하는 자는 </a:t>
            </a: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7" name="하트 6"/>
          <p:cNvSpPr/>
          <p:nvPr/>
        </p:nvSpPr>
        <p:spPr>
          <a:xfrm rot="1217443">
            <a:off x="6194619" y="1610129"/>
            <a:ext cx="270030" cy="270030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1383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7" grpId="0" animBg="1"/>
      <p:bldP spid="7" grpId="1" animBg="1"/>
      <p:bldP spid="7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908BFC-0394-4909-9D0D-F2E2A17BD989}"/>
              </a:ext>
            </a:extLst>
          </p:cNvPr>
          <p:cNvSpPr txBox="1"/>
          <p:nvPr/>
        </p:nvSpPr>
        <p:spPr>
          <a:xfrm>
            <a:off x="2317318" y="3001720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여인이 날마다 요셉에게 청하였으나</a:t>
            </a: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(10</a:t>
            </a: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절</a:t>
            </a: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-&gt; </a:t>
            </a: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 동침치 아니할 뿐더러 함께 있지도 아니하니라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2618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908BFC-0394-4909-9D0D-F2E2A17BD989}"/>
              </a:ext>
            </a:extLst>
          </p:cNvPr>
          <p:cNvSpPr txBox="1"/>
          <p:nvPr/>
        </p:nvSpPr>
        <p:spPr>
          <a:xfrm>
            <a:off x="2399594" y="3166709"/>
            <a:ext cx="4572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그 집사람은 하나도 거기 없었더라 그 여인이 그 옷을 잡고 가로되 나와 동침하자</a:t>
            </a: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(11-12</a:t>
            </a: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절</a:t>
            </a: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)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-&gt; </a:t>
            </a: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자기 옷을 그  손에 버리고</a:t>
            </a:r>
            <a:endParaRPr kumimoji="0" lang="en-US" altLang="ko-K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 도망하여 나가매 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924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908BFC-0394-4909-9D0D-F2E2A17BD989}"/>
              </a:ext>
            </a:extLst>
          </p:cNvPr>
          <p:cNvSpPr txBox="1"/>
          <p:nvPr/>
        </p:nvSpPr>
        <p:spPr>
          <a:xfrm>
            <a:off x="2399594" y="3166709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하나님께서는 죄에 맞설 수 있는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내 능력에 감동하시는 것이 아니라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죄를 피해 달아나는 나의 순종하는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태도에  감동하신다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5501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 rot="1158493">
            <a:off x="2010032" y="2246758"/>
            <a:ext cx="1019478" cy="400972"/>
            <a:chOff x="-158256" y="3320988"/>
            <a:chExt cx="2185312" cy="859507"/>
          </a:xfrm>
        </p:grpSpPr>
        <p:sp>
          <p:nvSpPr>
            <p:cNvPr id="17" name="하트 16"/>
            <p:cNvSpPr/>
            <p:nvPr/>
          </p:nvSpPr>
          <p:spPr>
            <a:xfrm rot="4980679">
              <a:off x="1270972" y="2996952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8" name="하트 17"/>
            <p:cNvSpPr/>
            <p:nvPr/>
          </p:nvSpPr>
          <p:spPr>
            <a:xfrm rot="6491222">
              <a:off x="1216249" y="3320668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9" name="하트 18"/>
            <p:cNvSpPr/>
            <p:nvPr/>
          </p:nvSpPr>
          <p:spPr>
            <a:xfrm rot="8327546">
              <a:off x="1026915" y="3515870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0" name="하트 19"/>
            <p:cNvSpPr/>
            <p:nvPr/>
          </p:nvSpPr>
          <p:spPr>
            <a:xfrm rot="16619321" flipH="1">
              <a:off x="165780" y="3009714"/>
              <a:ext cx="432048" cy="1080120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1" name="하트 20"/>
            <p:cNvSpPr/>
            <p:nvPr/>
          </p:nvSpPr>
          <p:spPr>
            <a:xfrm rot="15108778" flipH="1">
              <a:off x="306912" y="3333430"/>
              <a:ext cx="345638" cy="864096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22" name="하트 21"/>
            <p:cNvSpPr/>
            <p:nvPr/>
          </p:nvSpPr>
          <p:spPr>
            <a:xfrm rot="13272454" flipH="1">
              <a:off x="561997" y="3528632"/>
              <a:ext cx="278818" cy="651863"/>
            </a:xfrm>
            <a:prstGeom prst="hear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</p:grpSp>
      <p:cxnSp>
        <p:nvCxnSpPr>
          <p:cNvPr id="14" name="직선 연결선 13"/>
          <p:cNvCxnSpPr/>
          <p:nvPr/>
        </p:nvCxnSpPr>
        <p:spPr>
          <a:xfrm>
            <a:off x="2519772" y="5373216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2416499" y="2708920"/>
            <a:ext cx="4320480" cy="0"/>
          </a:xfrm>
          <a:prstGeom prst="line">
            <a:avLst/>
          </a:prstGeom>
          <a:ln w="12700">
            <a:solidFill>
              <a:srgbClr val="FF6699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F908BFC-0394-4909-9D0D-F2E2A17BD989}"/>
              </a:ext>
            </a:extLst>
          </p:cNvPr>
          <p:cNvSpPr txBox="1"/>
          <p:nvPr/>
        </p:nvSpPr>
        <p:spPr>
          <a:xfrm>
            <a:off x="2373751" y="3186655"/>
            <a:ext cx="4572000" cy="1700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만일 절제할 수 없거든  혼인하라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정육이 불같이 타오르는 것보다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혼인하는 것이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나으니라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산돌 도로표지판M" pitchFamily="18" charset="-127"/>
              <a:ea typeface="산돌 도로표지판M" pitchFamily="18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(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고전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산돌 도로표지판M" pitchFamily="18" charset="-127"/>
                <a:ea typeface="산돌 도로표지판M" pitchFamily="18" charset="-127"/>
                <a:cs typeface="+mn-cs"/>
              </a:rPr>
              <a:t>7:9)</a:t>
            </a:r>
          </a:p>
        </p:txBody>
      </p:sp>
    </p:spTree>
    <p:extLst>
      <p:ext uri="{BB962C8B-B14F-4D97-AF65-F5344CB8AC3E}">
        <p14:creationId xmlns:p14="http://schemas.microsoft.com/office/powerpoint/2010/main" val="29982052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직사각형 15"/>
          <p:cNvSpPr/>
          <p:nvPr/>
        </p:nvSpPr>
        <p:spPr>
          <a:xfrm>
            <a:off x="3644900" y="3286124"/>
            <a:ext cx="5499100" cy="6429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1427162" y="5429264"/>
            <a:ext cx="7716838" cy="6429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428596" y="5500702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3870" y="5591341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1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214562" y="4786322"/>
            <a:ext cx="6929438" cy="6429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158284" y="4768195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13558" y="4858834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2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2928937" y="4071942"/>
            <a:ext cx="6215063" cy="6429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887972" y="4035687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89358" y="4126326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3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2617660" y="3294651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19046" y="3385290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4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360862" y="2571744"/>
            <a:ext cx="4783138" cy="64293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3347348" y="2570671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48734" y="2661310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5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075237" y="1857364"/>
            <a:ext cx="4068763" cy="6429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4077038" y="1838163"/>
            <a:ext cx="1927549" cy="642942"/>
          </a:xfrm>
          <a:prstGeom prst="roundRect">
            <a:avLst/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78424" y="1928802"/>
            <a:ext cx="9701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규칙</a:t>
            </a:r>
            <a:r>
              <a:rPr kumimoji="0" lang="en-US" altLang="ko-KR" sz="2400" b="0" i="0" u="none" strike="noStrike" kern="1200" cap="none" spc="0" normalizeH="0" baseline="0" noProof="0" dirty="0">
                <a:ln w="18415" cmpd="sng">
                  <a:solidFill>
                    <a:srgbClr val="800000"/>
                  </a:solidFill>
                  <a:prstDash val="solid"/>
                </a:ln>
                <a:solidFill>
                  <a:srgbClr val="66003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6</a:t>
            </a:r>
            <a:endParaRPr kumimoji="0" lang="ko-KR" altLang="en-US" sz="2400" b="0" i="0" u="none" strike="noStrike" kern="1200" cap="none" spc="0" normalizeH="0" baseline="0" noProof="0" dirty="0">
              <a:ln w="18415" cmpd="sng">
                <a:solidFill>
                  <a:srgbClr val="800000"/>
                </a:solidFill>
                <a:prstDash val="solid"/>
              </a:ln>
              <a:solidFill>
                <a:srgbClr val="66003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73788" y="1866900"/>
            <a:ext cx="279114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 err="1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성에너지</a:t>
            </a: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관리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59413" y="2600325"/>
            <a:ext cx="294022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No</a:t>
            </a: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라고 말하라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22813" y="3324225"/>
            <a:ext cx="279114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공간의 개방성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87800" y="4064000"/>
            <a:ext cx="513153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성욕을 자극하는 애무 금지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54375" y="4797425"/>
            <a:ext cx="32239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옷을 벗지 말 것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30475" y="5529263"/>
            <a:ext cx="445506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0" i="0" u="none" strike="noStrike" kern="120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6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네 발을 바닥에 붙일 것</a:t>
            </a:r>
          </a:p>
        </p:txBody>
      </p:sp>
    </p:spTree>
    <p:extLst>
      <p:ext uri="{BB962C8B-B14F-4D97-AF65-F5344CB8AC3E}">
        <p14:creationId xmlns:p14="http://schemas.microsoft.com/office/powerpoint/2010/main" val="42924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7" grpId="0" animBg="1"/>
      <p:bldP spid="10" grpId="0" animBg="1"/>
      <p:bldP spid="19" grpId="0" animBg="1"/>
      <p:bldP spid="22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4031940" y="1763792"/>
            <a:ext cx="1071570" cy="107157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ko-KR" altLang="en-US" sz="13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4031940" y="2888940"/>
            <a:ext cx="1071570" cy="2196719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r>
              <a:rPr lang="ko-KR" altLang="en-US" sz="2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갈</a:t>
            </a:r>
            <a:endParaRPr lang="en-US" altLang="ko-KR" sz="2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defTabSz="685800">
              <a:defRPr/>
            </a:pPr>
            <a:r>
              <a:rPr lang="ko-KR" altLang="en-US" sz="2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등</a:t>
            </a:r>
            <a:endParaRPr lang="en-US" altLang="ko-KR" sz="2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ctr" defTabSz="685800">
              <a:defRPr/>
            </a:pPr>
            <a:r>
              <a:rPr lang="ko-KR" altLang="en-US" sz="27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기</a:t>
            </a:r>
            <a:endParaRPr lang="en-US" altLang="ko-KR" sz="2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328224" y="1803754"/>
            <a:ext cx="5154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ko-KR" altLang="en-US" sz="27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가을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3929058" y="1785926"/>
            <a:ext cx="1428760" cy="142876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타원 5"/>
          <p:cNvSpPr/>
          <p:nvPr/>
        </p:nvSpPr>
        <p:spPr>
          <a:xfrm>
            <a:off x="3857620" y="3286124"/>
            <a:ext cx="1428760" cy="2928958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400" dirty="0">
                <a:solidFill>
                  <a:prstClr val="white"/>
                </a:solidFill>
              </a:rPr>
              <a:t>정</a:t>
            </a:r>
            <a:endParaRPr lang="en-US" altLang="ko-KR" sz="2400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ko-KR" altLang="en-US" sz="2400" dirty="0">
                <a:solidFill>
                  <a:prstClr val="white"/>
                </a:solidFill>
              </a:rPr>
              <a:t>리</a:t>
            </a:r>
            <a:endParaRPr lang="en-US" altLang="ko-KR" sz="2400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ko-KR" altLang="en-US" sz="2400" dirty="0">
                <a:solidFill>
                  <a:prstClr val="white"/>
                </a:solidFill>
              </a:rPr>
              <a:t>기</a:t>
            </a:r>
            <a:endParaRPr lang="en-US" altLang="ko-KR" sz="240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263114" y="2086500"/>
            <a:ext cx="6872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겨울</a:t>
            </a:r>
          </a:p>
        </p:txBody>
      </p:sp>
    </p:spTree>
    <p:extLst>
      <p:ext uri="{BB962C8B-B14F-4D97-AF65-F5344CB8AC3E}">
        <p14:creationId xmlns:p14="http://schemas.microsoft.com/office/powerpoint/2010/main" val="246491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이별 &amp; 극복_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3711269"/>
      </p:ext>
    </p:extLst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이별 &amp; 극복_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2957833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이별 &amp; 극복_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7329360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041336" y="2060848"/>
            <a:ext cx="7488832" cy="279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6858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자아 중심성에서 타인 중심성으로 이동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457200" marR="0" lvl="0" indent="-457200" defTabSz="6858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ko-KR" altLang="en-US" sz="24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사랑할 준비가 되었다는 징후</a:t>
            </a:r>
            <a:endParaRPr lang="en-US" altLang="ko-KR" sz="2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457200" marR="0" lvl="0" indent="-457200" defTabSz="6858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누가 우리의 삶 속으로 들어와 주기를 원한다는 것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457200" marR="0" lvl="0" indent="-457200" defTabSz="6858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lang="ko-KR" altLang="en-US" sz="24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타인을 위해 살고 싶은 마음이 생긴 것  </a:t>
            </a: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9869495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이별 &amp; 극복_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5246566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이별 &amp; 극복_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0081058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이별 &amp; 극복_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2513475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이별 &amp; 극복_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3020162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이별 &amp; 극복_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015368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Rectangle 7"/>
          <p:cNvSpPr>
            <a:spLocks noChangeArrowheads="1"/>
          </p:cNvSpPr>
          <p:nvPr/>
        </p:nvSpPr>
        <p:spPr bwMode="auto">
          <a:xfrm>
            <a:off x="1331640" y="2420888"/>
            <a:ext cx="66543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1200" cap="all" spc="0" normalizeH="0" baseline="0" noProof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배우자를 찾아</a:t>
            </a:r>
            <a:r>
              <a:rPr kumimoji="0" lang="ko-KR" altLang="en-US" sz="4400" b="1" i="0" u="none" strike="noStrike" kern="1200" cap="all" spc="0" normalizeH="0" noProof="0">
                <a:ln w="9000" cmpd="sng">
                  <a:solidFill>
                    <a:srgbClr val="00B0F0"/>
                  </a:solidFill>
                  <a:prstDash val="solid"/>
                </a:ln>
                <a:gradFill flip="none" rotWithShape="1">
                  <a:gsLst>
                    <a:gs pos="0">
                      <a:srgbClr val="25CBFF"/>
                    </a:gs>
                    <a:gs pos="100000">
                      <a:srgbClr val="00B0F0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63500">
                    <a:srgbClr val="FFFFFF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나서라</a:t>
            </a:r>
            <a:endParaRPr kumimoji="0" lang="en-US" altLang="ko-KR" sz="2000" b="1" i="0" u="none" strike="noStrike" kern="1200" cap="all" spc="0" normalizeH="0" baseline="0" noProof="0" dirty="0">
              <a:ln w="9000" cmpd="sng">
                <a:solidFill>
                  <a:srgbClr val="00B0F0"/>
                </a:solidFill>
                <a:prstDash val="solid"/>
              </a:ln>
              <a:solidFill>
                <a:srgbClr val="000000"/>
              </a:solidFill>
              <a:effectLst>
                <a:glow rad="63500">
                  <a:srgbClr val="FFFFFF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874069" y="1822963"/>
            <a:ext cx="5395861" cy="4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남자친구를 찾아 나서지 말고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7" name="하트 6"/>
          <p:cNvSpPr/>
          <p:nvPr/>
        </p:nvSpPr>
        <p:spPr>
          <a:xfrm rot="1217443">
            <a:off x="2018155" y="2219987"/>
            <a:ext cx="270030" cy="270030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31259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  <p:bldP spid="7" grpId="0" animBg="1"/>
      <p:bldP spid="7" grpId="1" animBg="1"/>
      <p:bldP spid="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619672" y="2420888"/>
            <a:ext cx="5395861" cy="886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평생을 함께 할 짝인지 알아가는 과정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6858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1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평생을 함께 할 짝으로 준비하는 과정</a:t>
            </a:r>
            <a:endParaRPr kumimoji="0" lang="en-US" altLang="ko-KR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26623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7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4036215" y="1339439"/>
            <a:ext cx="1071570" cy="107157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5589992" y="2893215"/>
            <a:ext cx="1071570" cy="1071570"/>
          </a:xfrm>
          <a:prstGeom prst="ellipse">
            <a:avLst/>
          </a:prstGeom>
          <a:solidFill>
            <a:srgbClr val="0070C0"/>
          </a:solidFill>
          <a:ln w="76200">
            <a:solidFill>
              <a:srgbClr val="00B0F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4036215" y="4446992"/>
            <a:ext cx="1071570" cy="107157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2507781" y="2893215"/>
            <a:ext cx="1071570" cy="107157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원형 화살표 7"/>
          <p:cNvSpPr/>
          <p:nvPr/>
        </p:nvSpPr>
        <p:spPr>
          <a:xfrm>
            <a:off x="4036215" y="1875223"/>
            <a:ext cx="1982405" cy="1982405"/>
          </a:xfrm>
          <a:prstGeom prst="circularArrow">
            <a:avLst>
              <a:gd name="adj1" fmla="val 8949"/>
              <a:gd name="adj2" fmla="val 950398"/>
              <a:gd name="adj3" fmla="val 20494528"/>
              <a:gd name="adj4" fmla="val 17021100"/>
              <a:gd name="adj5" fmla="val 8839"/>
            </a:avLst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원형 화살표 8"/>
          <p:cNvSpPr/>
          <p:nvPr/>
        </p:nvSpPr>
        <p:spPr>
          <a:xfrm rot="5400000">
            <a:off x="4089793" y="2839636"/>
            <a:ext cx="1982405" cy="1982405"/>
          </a:xfrm>
          <a:prstGeom prst="circularArrow">
            <a:avLst>
              <a:gd name="adj1" fmla="val 8949"/>
              <a:gd name="adj2" fmla="val 892138"/>
              <a:gd name="adj3" fmla="val 20494528"/>
              <a:gd name="adj4" fmla="val 17219088"/>
              <a:gd name="adj5" fmla="val 8839"/>
            </a:avLst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원형 화살표 9"/>
          <p:cNvSpPr/>
          <p:nvPr/>
        </p:nvSpPr>
        <p:spPr>
          <a:xfrm rot="10800000">
            <a:off x="3125381" y="3000372"/>
            <a:ext cx="1982405" cy="1982405"/>
          </a:xfrm>
          <a:prstGeom prst="circularArrow">
            <a:avLst>
              <a:gd name="adj1" fmla="val 8949"/>
              <a:gd name="adj2" fmla="val 950398"/>
              <a:gd name="adj3" fmla="val 20494528"/>
              <a:gd name="adj4" fmla="val 17188782"/>
              <a:gd name="adj5" fmla="val 8839"/>
            </a:avLst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원형 화살표 10"/>
          <p:cNvSpPr/>
          <p:nvPr/>
        </p:nvSpPr>
        <p:spPr>
          <a:xfrm rot="16200000">
            <a:off x="2803909" y="1928802"/>
            <a:ext cx="2089562" cy="1982405"/>
          </a:xfrm>
          <a:prstGeom prst="circularArrow">
            <a:avLst>
              <a:gd name="adj1" fmla="val 8949"/>
              <a:gd name="adj2" fmla="val 950398"/>
              <a:gd name="adj3" fmla="val 20494528"/>
              <a:gd name="adj4" fmla="val 17376485"/>
              <a:gd name="adj5" fmla="val 8839"/>
            </a:avLst>
          </a:prstGeom>
          <a:solidFill>
            <a:srgbClr val="FFC0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defTabSz="685800">
              <a:defRPr/>
            </a:pPr>
            <a:endParaRPr lang="ko-KR" altLang="en-US" sz="135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0392" y="1609766"/>
            <a:ext cx="56938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sz="3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71807" y="3163543"/>
            <a:ext cx="95410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sz="3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여름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18030" y="4717319"/>
            <a:ext cx="95410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sz="3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가을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04306" y="1982381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시작기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9596" y="3163543"/>
            <a:ext cx="95410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sz="3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겨울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97149" y="4554149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열정기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89596" y="4554149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권태기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68125" y="1982381"/>
            <a:ext cx="87716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ko-K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정리기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3929058" y="1785926"/>
            <a:ext cx="1428760" cy="142876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92D05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3857620" y="3286124"/>
            <a:ext cx="1428760" cy="2928958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시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작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기</a:t>
            </a: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263114" y="2209611"/>
            <a:ext cx="6872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봄</a:t>
            </a:r>
          </a:p>
        </p:txBody>
      </p:sp>
    </p:spTree>
    <p:extLst>
      <p:ext uri="{BB962C8B-B14F-4D97-AF65-F5344CB8AC3E}">
        <p14:creationId xmlns:p14="http://schemas.microsoft.com/office/powerpoint/2010/main" val="228130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7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8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4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0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6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4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7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526</Words>
  <Application>Microsoft Office PowerPoint</Application>
  <PresentationFormat>화면 슬라이드 쇼(4:3)</PresentationFormat>
  <Paragraphs>159</Paragraphs>
  <Slides>54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13</vt:i4>
      </vt:variant>
      <vt:variant>
        <vt:lpstr>슬라이드 제목</vt:lpstr>
      </vt:variant>
      <vt:variant>
        <vt:i4>54</vt:i4>
      </vt:variant>
    </vt:vector>
  </HeadingPairs>
  <TitlesOfParts>
    <vt:vector size="75" baseType="lpstr">
      <vt:lpstr>Futura LtCn BT</vt:lpstr>
      <vt:lpstr>굴림</vt:lpstr>
      <vt:lpstr>맑은 고딕</vt:lpstr>
      <vt:lpstr>산돌 도로표지판M</vt:lpstr>
      <vt:lpstr>-윤고딕240</vt:lpstr>
      <vt:lpstr>-윤고딕250</vt:lpstr>
      <vt:lpstr>휴먼둥근헤드라인</vt:lpstr>
      <vt:lpstr>Arial</vt:lpstr>
      <vt:lpstr>7_기본 디자인</vt:lpstr>
      <vt:lpstr>3_Office 테마</vt:lpstr>
      <vt:lpstr>16_기본 디자인</vt:lpstr>
      <vt:lpstr>2_Office 테마</vt:lpstr>
      <vt:lpstr>24_기본 디자인</vt:lpstr>
      <vt:lpstr>27_기본 디자인</vt:lpstr>
      <vt:lpstr>9_Office 테마</vt:lpstr>
      <vt:lpstr>31_기본 디자인</vt:lpstr>
      <vt:lpstr>17_Office 테마</vt:lpstr>
      <vt:lpstr>18_Office 테마</vt:lpstr>
      <vt:lpstr>34_기본 디자인</vt:lpstr>
      <vt:lpstr>21_Office 테마</vt:lpstr>
      <vt:lpstr>20_Office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김 향숙</cp:lastModifiedBy>
  <cp:revision>194</cp:revision>
  <dcterms:created xsi:type="dcterms:W3CDTF">2006-10-05T04:04:58Z</dcterms:created>
  <dcterms:modified xsi:type="dcterms:W3CDTF">2023-03-24T04:46:43Z</dcterms:modified>
</cp:coreProperties>
</file>