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932" r:id="rId1"/>
    <p:sldMasterId id="2147484944" r:id="rId2"/>
  </p:sldMasterIdLst>
  <p:notesMasterIdLst>
    <p:notesMasterId r:id="rId16"/>
  </p:notesMasterIdLst>
  <p:sldIdLst>
    <p:sldId id="266" r:id="rId3"/>
    <p:sldId id="1464" r:id="rId4"/>
    <p:sldId id="1476" r:id="rId5"/>
    <p:sldId id="1465" r:id="rId6"/>
    <p:sldId id="1466" r:id="rId7"/>
    <p:sldId id="1467" r:id="rId8"/>
    <p:sldId id="1472" r:id="rId9"/>
    <p:sldId id="1473" r:id="rId10"/>
    <p:sldId id="1475" r:id="rId11"/>
    <p:sldId id="1470" r:id="rId12"/>
    <p:sldId id="1471" r:id="rId13"/>
    <p:sldId id="1463" r:id="rId14"/>
    <p:sldId id="256" r:id="rId1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E1EFED"/>
    <a:srgbClr val="FFCC99"/>
    <a:srgbClr val="BE00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 autoAdjust="0"/>
    <p:restoredTop sz="94604" autoAdjust="0"/>
  </p:normalViewPr>
  <p:slideViewPr>
    <p:cSldViewPr>
      <p:cViewPr varScale="1">
        <p:scale>
          <a:sx n="63" d="100"/>
          <a:sy n="63" d="100"/>
        </p:scale>
        <p:origin x="67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65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FFC34F-0CB7-4BAE-A328-9928F58A5B28}" type="datetimeFigureOut">
              <a:rPr lang="ko-KR" altLang="en-US" smtClean="0"/>
              <a:pPr/>
              <a:t>2022-02-24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D60436-870E-4A9A-8050-600B54E5568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87139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latin typeface="맑은 고딕" pitchFamily="50" charset="-127"/>
                <a:ea typeface="맑은 고딕" pitchFamily="50" charset="-127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ko-KR" altLang="en-US" dirty="0"/>
              <a:t>마스터 부제목 스타일 편집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D1E89611-ACDF-45E9-A545-23F20E995C37}" type="slidenum">
              <a:rPr lang="en-US" altLang="ko-KR" smtClean="0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383264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  <a:lvl2pPr>
              <a:defRPr>
                <a:latin typeface="맑은 고딕" pitchFamily="50" charset="-127"/>
                <a:ea typeface="맑은 고딕" pitchFamily="50" charset="-127"/>
              </a:defRPr>
            </a:lvl2pPr>
            <a:lvl3pPr>
              <a:defRPr>
                <a:latin typeface="맑은 고딕" pitchFamily="50" charset="-127"/>
                <a:ea typeface="맑은 고딕" pitchFamily="50" charset="-127"/>
              </a:defRPr>
            </a:lvl3pPr>
            <a:lvl4pPr>
              <a:defRPr>
                <a:latin typeface="맑은 고딕" pitchFamily="50" charset="-127"/>
                <a:ea typeface="맑은 고딕" pitchFamily="50" charset="-127"/>
              </a:defRPr>
            </a:lvl4pPr>
            <a:lvl5pPr>
              <a:defRPr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D5A8DAAD-3B9F-4E19-A232-B0CABCE8427B}" type="slidenum">
              <a:rPr lang="en-US" altLang="ko-KR" smtClean="0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145187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  <a:lvl2pPr>
              <a:defRPr>
                <a:latin typeface="맑은 고딕" pitchFamily="50" charset="-127"/>
                <a:ea typeface="맑은 고딕" pitchFamily="50" charset="-127"/>
              </a:defRPr>
            </a:lvl2pPr>
            <a:lvl3pPr>
              <a:defRPr>
                <a:latin typeface="맑은 고딕" pitchFamily="50" charset="-127"/>
                <a:ea typeface="맑은 고딕" pitchFamily="50" charset="-127"/>
              </a:defRPr>
            </a:lvl3pPr>
            <a:lvl4pPr>
              <a:defRPr>
                <a:latin typeface="맑은 고딕" pitchFamily="50" charset="-127"/>
                <a:ea typeface="맑은 고딕" pitchFamily="50" charset="-127"/>
              </a:defRPr>
            </a:lvl4pPr>
            <a:lvl5pPr>
              <a:defRPr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EA96C26E-C0D9-4688-ADC6-93E54F698B54}" type="slidenum">
              <a:rPr lang="en-US" altLang="ko-KR" smtClean="0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8814706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F1C32E8-617B-4DAF-9890-CE9BB65986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DEC382CF-25B1-4D65-940E-2D7ED6C694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9E3571E-3A5D-4E2E-A42B-C308163E3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AD46-4633-493F-9BF0-8392BBB5100C}" type="datetimeFigureOut">
              <a:rPr lang="ko-KR" altLang="en-US" smtClean="0"/>
              <a:t>2022-02-24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49A8991-7591-4D31-A389-0E8BAC388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E86D5C7-D823-412B-924E-A8F6BFA3A9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CAA5C-6CD1-4780-A99D-8543DDD7D7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74055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D88201F-2F2F-47E4-8591-FEB689FE3C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1E39A79-2620-456E-B336-F87A0F1F31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AE2EF26-F559-4EC1-A9C0-32A600208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AD46-4633-493F-9BF0-8392BBB5100C}" type="datetimeFigureOut">
              <a:rPr lang="ko-KR" altLang="en-US" smtClean="0"/>
              <a:t>2022-02-24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A0FBC40-6C9E-4364-9029-7B124CE96F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B5556F-0A91-4DAF-9ECD-B51A2DE575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CAA5C-6CD1-4780-A99D-8543DDD7D7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103378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8862938-0642-4BE3-B516-0671C6FAA7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46795B2-7BEF-47B2-8300-75C407F7FB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81D57BE-6757-46C5-BEC5-FFA21D210C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AD46-4633-493F-9BF0-8392BBB5100C}" type="datetimeFigureOut">
              <a:rPr lang="ko-KR" altLang="en-US" smtClean="0"/>
              <a:t>2022-02-24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42795CC-5FB4-4E3C-A700-0FE1C3339E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1239626-1DC0-423F-B77E-90ACD8886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CAA5C-6CD1-4780-A99D-8543DDD7D7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7550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0AF4C60-909D-4A0A-A8E3-DF4A0FBD9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6E8D499-5069-4BF6-9243-1FDA9CC182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1DAAB0D5-A93D-417B-87EA-B9F9E11E62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ED601C5-5EED-44C1-A90E-6DFC4A765A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AD46-4633-493F-9BF0-8392BBB5100C}" type="datetimeFigureOut">
              <a:rPr lang="ko-KR" altLang="en-US" smtClean="0"/>
              <a:t>2022-02-24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07A59113-5642-452D-91F1-73CDAE67F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9FA4EB0-FE15-424D-AA25-1B6F48F309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CAA5C-6CD1-4780-A99D-8543DDD7D7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86686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3BEC3A9-5FC7-4FB7-9CC3-2A3B8ADDF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58DC499-7356-49FB-ABB5-9ABA0B293A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0E25FA15-2DDF-4AC8-893C-24334B9CD5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E640ED20-CE27-491A-BC0D-CCD4CD1486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45D6C1E3-11AD-4F5E-8BE6-C743FBE56A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7420E1ED-CE24-42C1-A724-8160B3692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AD46-4633-493F-9BF0-8392BBB5100C}" type="datetimeFigureOut">
              <a:rPr lang="ko-KR" altLang="en-US" smtClean="0"/>
              <a:t>2022-02-24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76F1BB13-B1B0-4B16-8046-B6B52E5C6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D356D705-B648-489B-A782-4BCA15210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CAA5C-6CD1-4780-A99D-8543DDD7D7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71936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F06BA00-1830-4FA8-8F19-4F3989695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F43AAB1C-7274-4758-848D-146297A4C8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AD46-4633-493F-9BF0-8392BBB5100C}" type="datetimeFigureOut">
              <a:rPr lang="ko-KR" altLang="en-US" smtClean="0"/>
              <a:t>2022-02-24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5F088A45-63FE-441B-AA2E-A9A08DA08A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371123AF-E52C-427D-8692-FA23B86A9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CAA5C-6CD1-4780-A99D-8543DDD7D7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41516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CB1DDA3-1C19-4DC2-80A1-22D88C3C8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AD46-4633-493F-9BF0-8392BBB5100C}" type="datetimeFigureOut">
              <a:rPr lang="ko-KR" altLang="en-US" smtClean="0"/>
              <a:t>2022-02-24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21C59740-9A19-4E7D-965F-1BA8CAAB5C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5DFC1E26-6AB6-451D-A1A9-B845881F3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CAA5C-6CD1-4780-A99D-8543DDD7D7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11437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9E58A74-6ED5-4AA5-A3C3-13DD561C8B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A300F5B-C551-427D-A895-882D4C5541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4BA23DB-507D-43A2-9C2D-3F34EBE67C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C83BF5B9-BCC4-40ED-A1A6-C3BFEAEE6D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AD46-4633-493F-9BF0-8392BBB5100C}" type="datetimeFigureOut">
              <a:rPr lang="ko-KR" altLang="en-US" smtClean="0"/>
              <a:t>2022-02-24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D998A073-FC34-4BB8-83EC-CF415798CE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15EEFC4-C373-4FBD-987E-39390D4BB7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CAA5C-6CD1-4780-A99D-8543DDD7D7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99505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  <a:lvl2pPr>
              <a:defRPr>
                <a:latin typeface="맑은 고딕" pitchFamily="50" charset="-127"/>
                <a:ea typeface="맑은 고딕" pitchFamily="50" charset="-127"/>
              </a:defRPr>
            </a:lvl2pPr>
            <a:lvl3pPr>
              <a:defRPr>
                <a:latin typeface="맑은 고딕" pitchFamily="50" charset="-127"/>
                <a:ea typeface="맑은 고딕" pitchFamily="50" charset="-127"/>
              </a:defRPr>
            </a:lvl3pPr>
            <a:lvl4pPr>
              <a:defRPr>
                <a:latin typeface="맑은 고딕" pitchFamily="50" charset="-127"/>
                <a:ea typeface="맑은 고딕" pitchFamily="50" charset="-127"/>
              </a:defRPr>
            </a:lvl4pPr>
            <a:lvl5pPr>
              <a:defRPr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BC394D8E-BBED-402C-9F32-C9FF98FD1BEB}" type="slidenum">
              <a:rPr lang="en-US" altLang="ko-KR" smtClean="0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9594369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8840ED4-7FC4-4C33-B982-4A7DAE5CB3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51F5FDF8-29EC-40DB-82C2-D90404B372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C6E8A8D-5162-4F97-81C6-E5E9D72B76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C95C322-CF7C-41E7-A656-7DE0F018CE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AD46-4633-493F-9BF0-8392BBB5100C}" type="datetimeFigureOut">
              <a:rPr lang="ko-KR" altLang="en-US" smtClean="0"/>
              <a:t>2022-02-24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5A8D631D-C010-47FC-99E7-FEF785E96C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E12B6E6-A77F-4E4A-B4FA-9E1732A2D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CAA5C-6CD1-4780-A99D-8543DDD7D7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2721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BC368F1-1A98-4938-8902-03B1307DC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668F9EA9-E193-4EB9-85D0-3BE4AF20BD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1BA9B0E-C904-401F-885F-300F5C7C86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AD46-4633-493F-9BF0-8392BBB5100C}" type="datetimeFigureOut">
              <a:rPr lang="ko-KR" altLang="en-US" smtClean="0"/>
              <a:t>2022-02-24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FF5CEEF-A98D-4EB2-B435-0BD3214956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8BA6C7C-8D2D-46A3-B6A5-9A28F0D67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CAA5C-6CD1-4780-A99D-8543DDD7D7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849148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1097372F-7ECD-4FEC-AAA0-3855892ADD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6133D80B-8AF8-4D32-AA30-A8B52A93C5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B0D106D-98CD-401A-B158-CA61DA4DBA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AD46-4633-493F-9BF0-8392BBB5100C}" type="datetimeFigureOut">
              <a:rPr lang="ko-KR" altLang="en-US" smtClean="0"/>
              <a:t>2022-02-24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A6586E7-F1A6-4C6C-B6E0-5E374611C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6C95F59-C78C-4019-97AF-FCEF214EE9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4CAA5C-6CD1-4780-A99D-8543DDD7D7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6011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latin typeface="맑은 고딕" pitchFamily="50" charset="-127"/>
                <a:ea typeface="맑은 고딕" pitchFamily="50" charset="-127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8E3CE881-FE8C-41B9-BA24-FD8E164ACFBF}" type="slidenum">
              <a:rPr lang="en-US" altLang="ko-KR" smtClean="0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450310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latin typeface="맑은 고딕" pitchFamily="50" charset="-127"/>
                <a:ea typeface="맑은 고딕" pitchFamily="50" charset="-127"/>
              </a:defRPr>
            </a:lvl1pPr>
            <a:lvl2pPr>
              <a:defRPr sz="2400">
                <a:latin typeface="맑은 고딕" pitchFamily="50" charset="-127"/>
                <a:ea typeface="맑은 고딕" pitchFamily="50" charset="-127"/>
              </a:defRPr>
            </a:lvl2pPr>
            <a:lvl3pPr>
              <a:defRPr sz="2000">
                <a:latin typeface="맑은 고딕" pitchFamily="50" charset="-127"/>
                <a:ea typeface="맑은 고딕" pitchFamily="50" charset="-127"/>
              </a:defRPr>
            </a:lvl3pPr>
            <a:lvl4pPr>
              <a:defRPr sz="1800">
                <a:latin typeface="맑은 고딕" pitchFamily="50" charset="-127"/>
                <a:ea typeface="맑은 고딕" pitchFamily="50" charset="-127"/>
              </a:defRPr>
            </a:lvl4pPr>
            <a:lvl5pPr>
              <a:defRPr sz="1800">
                <a:latin typeface="맑은 고딕" pitchFamily="50" charset="-127"/>
                <a:ea typeface="맑은 고딕" pitchFamily="50" charset="-127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latin typeface="맑은 고딕" pitchFamily="50" charset="-127"/>
                <a:ea typeface="맑은 고딕" pitchFamily="50" charset="-127"/>
              </a:defRPr>
            </a:lvl1pPr>
            <a:lvl2pPr>
              <a:defRPr sz="2400">
                <a:latin typeface="맑은 고딕" pitchFamily="50" charset="-127"/>
                <a:ea typeface="맑은 고딕" pitchFamily="50" charset="-127"/>
              </a:defRPr>
            </a:lvl2pPr>
            <a:lvl3pPr>
              <a:defRPr sz="2000">
                <a:latin typeface="맑은 고딕" pitchFamily="50" charset="-127"/>
                <a:ea typeface="맑은 고딕" pitchFamily="50" charset="-127"/>
              </a:defRPr>
            </a:lvl3pPr>
            <a:lvl4pPr>
              <a:defRPr sz="1800">
                <a:latin typeface="맑은 고딕" pitchFamily="50" charset="-127"/>
                <a:ea typeface="맑은 고딕" pitchFamily="50" charset="-127"/>
              </a:defRPr>
            </a:lvl4pPr>
            <a:lvl5pPr>
              <a:defRPr sz="1800">
                <a:latin typeface="맑은 고딕" pitchFamily="50" charset="-127"/>
                <a:ea typeface="맑은 고딕" pitchFamily="50" charset="-127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2B669800-DCCC-4B01-B9F7-6D5E4E90DCBA}" type="slidenum">
              <a:rPr lang="en-US" altLang="ko-KR" smtClean="0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0818428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latin typeface="맑은 고딕" pitchFamily="50" charset="-127"/>
                <a:ea typeface="맑은 고딕" pitchFamily="50" charset="-12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latin typeface="맑은 고딕" pitchFamily="50" charset="-127"/>
                <a:ea typeface="맑은 고딕" pitchFamily="50" charset="-127"/>
              </a:defRPr>
            </a:lvl1pPr>
            <a:lvl2pPr>
              <a:defRPr sz="2000">
                <a:latin typeface="맑은 고딕" pitchFamily="50" charset="-127"/>
                <a:ea typeface="맑은 고딕" pitchFamily="50" charset="-127"/>
              </a:defRPr>
            </a:lvl2pPr>
            <a:lvl3pPr>
              <a:defRPr sz="1800">
                <a:latin typeface="맑은 고딕" pitchFamily="50" charset="-127"/>
                <a:ea typeface="맑은 고딕" pitchFamily="50" charset="-127"/>
              </a:defRPr>
            </a:lvl3pPr>
            <a:lvl4pPr>
              <a:defRPr sz="1600">
                <a:latin typeface="맑은 고딕" pitchFamily="50" charset="-127"/>
                <a:ea typeface="맑은 고딕" pitchFamily="50" charset="-127"/>
              </a:defRPr>
            </a:lvl4pPr>
            <a:lvl5pPr>
              <a:defRPr sz="1600">
                <a:latin typeface="맑은 고딕" pitchFamily="50" charset="-127"/>
                <a:ea typeface="맑은 고딕" pitchFamily="50" charset="-127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latin typeface="맑은 고딕" pitchFamily="50" charset="-127"/>
                <a:ea typeface="맑은 고딕" pitchFamily="50" charset="-12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latin typeface="맑은 고딕" pitchFamily="50" charset="-127"/>
                <a:ea typeface="맑은 고딕" pitchFamily="50" charset="-127"/>
              </a:defRPr>
            </a:lvl1pPr>
            <a:lvl2pPr>
              <a:defRPr sz="2000">
                <a:latin typeface="맑은 고딕" pitchFamily="50" charset="-127"/>
                <a:ea typeface="맑은 고딕" pitchFamily="50" charset="-127"/>
              </a:defRPr>
            </a:lvl2pPr>
            <a:lvl3pPr>
              <a:defRPr sz="1800">
                <a:latin typeface="맑은 고딕" pitchFamily="50" charset="-127"/>
                <a:ea typeface="맑은 고딕" pitchFamily="50" charset="-127"/>
              </a:defRPr>
            </a:lvl3pPr>
            <a:lvl4pPr>
              <a:defRPr sz="1600">
                <a:latin typeface="맑은 고딕" pitchFamily="50" charset="-127"/>
                <a:ea typeface="맑은 고딕" pitchFamily="50" charset="-127"/>
              </a:defRPr>
            </a:lvl4pPr>
            <a:lvl5pPr>
              <a:defRPr sz="1600">
                <a:latin typeface="맑은 고딕" pitchFamily="50" charset="-127"/>
                <a:ea typeface="맑은 고딕" pitchFamily="50" charset="-127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A0D7A492-8B5F-49F1-B964-F2158FF8EAC6}" type="slidenum">
              <a:rPr lang="en-US" altLang="ko-KR" smtClean="0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505882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2489C506-D74A-4EAC-870D-896D3974104E}" type="slidenum">
              <a:rPr lang="en-US" altLang="ko-KR" smtClean="0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7612104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2FFB93F8-1FE1-487C-806B-A9935BD06922}" type="slidenum">
              <a:rPr lang="en-US" altLang="ko-KR" smtClean="0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158310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>
                <a:latin typeface="맑은 고딕" pitchFamily="50" charset="-127"/>
                <a:ea typeface="맑은 고딕" pitchFamily="50" charset="-127"/>
              </a:defRPr>
            </a:lvl1pPr>
            <a:lvl2pPr>
              <a:defRPr sz="2800">
                <a:latin typeface="맑은 고딕" pitchFamily="50" charset="-127"/>
                <a:ea typeface="맑은 고딕" pitchFamily="50" charset="-127"/>
              </a:defRPr>
            </a:lvl2pPr>
            <a:lvl3pPr>
              <a:defRPr sz="2400">
                <a:latin typeface="맑은 고딕" pitchFamily="50" charset="-127"/>
                <a:ea typeface="맑은 고딕" pitchFamily="50" charset="-127"/>
              </a:defRPr>
            </a:lvl3pPr>
            <a:lvl4pPr>
              <a:defRPr sz="2000">
                <a:latin typeface="맑은 고딕" pitchFamily="50" charset="-127"/>
                <a:ea typeface="맑은 고딕" pitchFamily="50" charset="-127"/>
              </a:defRPr>
            </a:lvl4pPr>
            <a:lvl5pPr>
              <a:defRPr sz="2000">
                <a:latin typeface="맑은 고딕" pitchFamily="50" charset="-127"/>
                <a:ea typeface="맑은 고딕" pitchFamily="50" charset="-127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latin typeface="맑은 고딕" pitchFamily="50" charset="-127"/>
                <a:ea typeface="맑은 고딕" pitchFamily="50" charset="-12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02D518D4-EAE9-4995-8017-CAF6F21F5440}" type="slidenum">
              <a:rPr lang="en-US" altLang="ko-KR" smtClean="0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705045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latin typeface="맑은 고딕" pitchFamily="50" charset="-127"/>
                <a:ea typeface="맑은 고딕" pitchFamily="50" charset="-127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latin typeface="맑은 고딕" pitchFamily="50" charset="-127"/>
                <a:ea typeface="맑은 고딕" pitchFamily="50" charset="-12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0803F8D7-A6F2-4E3F-92D2-764A5C848A43}" type="slidenum">
              <a:rPr lang="en-US" altLang="ko-KR" smtClean="0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687504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">
              <a:srgbClr val="FF0174"/>
            </a:gs>
            <a:gs pos="100000">
              <a:srgbClr val="FF9999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35E2CCED-7E06-4720-A0C0-904082C84D17}" type="slidenum">
              <a:rPr lang="en-US" altLang="ko-KR" smtClean="0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021001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933" r:id="rId1"/>
    <p:sldLayoutId id="2147484934" r:id="rId2"/>
    <p:sldLayoutId id="2147484935" r:id="rId3"/>
    <p:sldLayoutId id="2147484936" r:id="rId4"/>
    <p:sldLayoutId id="2147484937" r:id="rId5"/>
    <p:sldLayoutId id="2147484938" r:id="rId6"/>
    <p:sldLayoutId id="2147484939" r:id="rId7"/>
    <p:sldLayoutId id="2147484940" r:id="rId8"/>
    <p:sldLayoutId id="2147484941" r:id="rId9"/>
    <p:sldLayoutId id="2147484942" r:id="rId10"/>
    <p:sldLayoutId id="2147484943" r:id="rId1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맑은 고딕" pitchFamily="50" charset="-127"/>
          <a:ea typeface="맑은 고딕" pitchFamily="50" charset="-127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A7CCF714-2C80-41E4-873B-6C6C5C5CB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1DC292-E1D2-4000-92F9-BEE4327EEA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EC578BA-7EA2-4966-9A57-C4F4A68E49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8AD46-4633-493F-9BF0-8392BBB5100C}" type="datetimeFigureOut">
              <a:rPr lang="ko-KR" altLang="en-US" smtClean="0"/>
              <a:t>2022-02-24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CF00E36-2CAF-45D1-A7C6-7AAED3438B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1E45ABB-766A-41D5-9D75-B89294E75A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4CAA5C-6CD1-4780-A99D-8543DDD7D7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1126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945" r:id="rId1"/>
    <p:sldLayoutId id="2147484946" r:id="rId2"/>
    <p:sldLayoutId id="2147484947" r:id="rId3"/>
    <p:sldLayoutId id="2147484948" r:id="rId4"/>
    <p:sldLayoutId id="2147484949" r:id="rId5"/>
    <p:sldLayoutId id="2147484950" r:id="rId6"/>
    <p:sldLayoutId id="2147484951" r:id="rId7"/>
    <p:sldLayoutId id="2147484952" r:id="rId8"/>
    <p:sldLayoutId id="2147484953" r:id="rId9"/>
    <p:sldLayoutId id="2147484954" r:id="rId10"/>
    <p:sldLayoutId id="2147484955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707904" y="1129822"/>
            <a:ext cx="4762602" cy="2959156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6" name="직사각형 5"/>
          <p:cNvSpPr/>
          <p:nvPr/>
        </p:nvSpPr>
        <p:spPr>
          <a:xfrm>
            <a:off x="1979712" y="3212976"/>
            <a:ext cx="2959465" cy="26161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6000" b="1" cap="all" spc="-150" dirty="0">
                <a:ln w="9000" cmpd="sng">
                  <a:solidFill>
                    <a:srgbClr val="333399">
                      <a:lumMod val="60000"/>
                      <a:lumOff val="40000"/>
                    </a:srgbClr>
                  </a:solidFill>
                  <a:prstDash val="solid"/>
                </a:ln>
                <a:gradFill>
                  <a:gsLst>
                    <a:gs pos="0">
                      <a:srgbClr val="2D2D8A">
                        <a:lumMod val="40000"/>
                        <a:lumOff val="60000"/>
                      </a:srgbClr>
                    </a:gs>
                    <a:gs pos="100000">
                      <a:srgbClr val="2D2D8A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맑은 고딕" pitchFamily="50" charset="-127"/>
                <a:ea typeface="맑은 고딕" pitchFamily="50" charset="-127"/>
              </a:rPr>
              <a:t>만남</a:t>
            </a:r>
            <a:r>
              <a:rPr lang="ko-KR" altLang="en-US" sz="4400" b="1" cap="all" spc="-150" dirty="0">
                <a:ln w="9000" cmpd="sng">
                  <a:solidFill>
                    <a:srgbClr val="333399">
                      <a:lumMod val="60000"/>
                      <a:lumOff val="40000"/>
                    </a:srgbClr>
                  </a:solidFill>
                  <a:prstDash val="solid"/>
                </a:ln>
                <a:gradFill>
                  <a:gsLst>
                    <a:gs pos="0">
                      <a:srgbClr val="2D2D8A">
                        <a:lumMod val="40000"/>
                        <a:lumOff val="60000"/>
                      </a:srgbClr>
                    </a:gs>
                    <a:gs pos="100000">
                      <a:srgbClr val="2D2D8A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맑은 고딕" pitchFamily="50" charset="-127"/>
                <a:ea typeface="맑은 고딕" pitchFamily="50" charset="-127"/>
              </a:rPr>
              <a:t>의</a:t>
            </a:r>
            <a:endParaRPr kumimoji="0" lang="en-US" altLang="ko-KR" sz="4400" b="1" i="0" u="none" strike="noStrike" kern="1200" cap="all" spc="-150" normalizeH="0" baseline="0" noProof="0" dirty="0">
              <a:ln w="9000" cmpd="sng">
                <a:solidFill>
                  <a:srgbClr val="333399">
                    <a:lumMod val="60000"/>
                    <a:lumOff val="40000"/>
                  </a:srgbClr>
                </a:solidFill>
                <a:prstDash val="solid"/>
              </a:ln>
              <a:gradFill>
                <a:gsLst>
                  <a:gs pos="0">
                    <a:srgbClr val="2D2D8A">
                      <a:lumMod val="40000"/>
                      <a:lumOff val="60000"/>
                    </a:srgbClr>
                  </a:gs>
                  <a:gs pos="100000">
                    <a:srgbClr val="2D2D8A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6000" b="1" cap="all" spc="-150" dirty="0">
                <a:ln w="9000" cmpd="sng">
                  <a:solidFill>
                    <a:srgbClr val="333399">
                      <a:lumMod val="60000"/>
                      <a:lumOff val="40000"/>
                    </a:srgbClr>
                  </a:solidFill>
                  <a:prstDash val="solid"/>
                </a:ln>
                <a:gradFill>
                  <a:gsLst>
                    <a:gs pos="0">
                      <a:srgbClr val="2D2D8A">
                        <a:lumMod val="40000"/>
                        <a:lumOff val="60000"/>
                      </a:srgbClr>
                    </a:gs>
                    <a:gs pos="100000">
                      <a:srgbClr val="2D2D8A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맑은 고딕" pitchFamily="50" charset="-127"/>
                <a:ea typeface="맑은 고딕" pitchFamily="50" charset="-127"/>
              </a:rPr>
              <a:t>   우</a:t>
            </a:r>
            <a:r>
              <a:rPr lang="ko-KR" altLang="en-US" sz="4400" b="1" cap="all" spc="-150" dirty="0">
                <a:ln w="9000" cmpd="sng">
                  <a:solidFill>
                    <a:srgbClr val="333399">
                      <a:lumMod val="60000"/>
                      <a:lumOff val="40000"/>
                    </a:srgbClr>
                  </a:solidFill>
                  <a:prstDash val="solid"/>
                </a:ln>
                <a:gradFill>
                  <a:gsLst>
                    <a:gs pos="0">
                      <a:srgbClr val="2D2D8A">
                        <a:lumMod val="40000"/>
                        <a:lumOff val="60000"/>
                      </a:srgbClr>
                    </a:gs>
                    <a:gs pos="100000">
                      <a:srgbClr val="2D2D8A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맑은 고딕" pitchFamily="50" charset="-127"/>
                <a:ea typeface="맑은 고딕" pitchFamily="50" charset="-127"/>
              </a:rPr>
              <a:t>물가</a:t>
            </a:r>
            <a:r>
              <a:rPr kumimoji="0" lang="ko-KR" altLang="en-US" sz="4400" b="1" i="0" u="none" strike="noStrike" kern="1200" cap="all" spc="-150" normalizeH="0" baseline="0" noProof="0" dirty="0">
                <a:ln w="9000" cmpd="sng">
                  <a:solidFill>
                    <a:srgbClr val="333399">
                      <a:lumMod val="60000"/>
                      <a:lumOff val="40000"/>
                    </a:srgbClr>
                  </a:solidFill>
                  <a:prstDash val="solid"/>
                </a:ln>
                <a:gradFill>
                  <a:gsLst>
                    <a:gs pos="0">
                      <a:srgbClr val="2D2D8A">
                        <a:lumMod val="40000"/>
                        <a:lumOff val="60000"/>
                      </a:srgbClr>
                    </a:gs>
                    <a:gs pos="100000">
                      <a:srgbClr val="2D2D8A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</a:t>
            </a:r>
            <a:endParaRPr kumimoji="0" lang="en-US" altLang="ko-KR" sz="4400" b="1" i="0" u="none" strike="noStrike" kern="1200" cap="all" spc="-150" normalizeH="0" baseline="0" noProof="0" dirty="0">
              <a:ln w="9000" cmpd="sng">
                <a:solidFill>
                  <a:srgbClr val="333399">
                    <a:lumMod val="60000"/>
                    <a:lumOff val="40000"/>
                  </a:srgbClr>
                </a:solidFill>
                <a:prstDash val="solid"/>
              </a:ln>
              <a:gradFill>
                <a:gsLst>
                  <a:gs pos="0">
                    <a:srgbClr val="2D2D8A">
                      <a:lumMod val="40000"/>
                      <a:lumOff val="60000"/>
                    </a:srgbClr>
                  </a:gs>
                  <a:gs pos="100000">
                    <a:srgbClr val="2D2D8A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400" b="1" i="0" u="none" strike="noStrike" kern="1200" cap="all" spc="-150" normalizeH="0" baseline="0" noProof="0" dirty="0">
                <a:ln w="9000" cmpd="sng">
                  <a:solidFill>
                    <a:srgbClr val="333399">
                      <a:lumMod val="60000"/>
                      <a:lumOff val="40000"/>
                    </a:srgbClr>
                  </a:solidFill>
                  <a:prstDash val="solid"/>
                </a:ln>
                <a:gradFill>
                  <a:gsLst>
                    <a:gs pos="0">
                      <a:srgbClr val="2D2D8A">
                        <a:lumMod val="40000"/>
                        <a:lumOff val="60000"/>
                      </a:srgbClr>
                    </a:gs>
                    <a:gs pos="100000">
                      <a:srgbClr val="2D2D8A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    </a:t>
            </a:r>
          </a:p>
        </p:txBody>
      </p:sp>
    </p:spTree>
    <p:extLst>
      <p:ext uri="{BB962C8B-B14F-4D97-AF65-F5344CB8AC3E}">
        <p14:creationId xmlns:p14="http://schemas.microsoft.com/office/powerpoint/2010/main" val="28448527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>
            <a:extLst>
              <a:ext uri="{FF2B5EF4-FFF2-40B4-BE49-F238E27FC236}">
                <a16:creationId xmlns:a16="http://schemas.microsoft.com/office/drawing/2014/main" id="{0F25F5CF-539B-4189-B83E-135C476114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8175" y="35004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910C06AC-BD19-4930-B5F3-DBDEF3F81B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8175" y="34988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1A134058-CF8F-44BD-A83E-E1F8C7BD0C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8175" y="313372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CC92FED7-1C42-4ACB-86A6-9A987A67FD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9488" y="1600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96C8047C-2FCC-4646-A58F-2C0553EF83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9488" y="1600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607FB92E-0D96-4FD6-946B-120CB25DCA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1479830"/>
              </p:ext>
            </p:extLst>
          </p:nvPr>
        </p:nvGraphicFramePr>
        <p:xfrm>
          <a:off x="539552" y="2020526"/>
          <a:ext cx="7624960" cy="1698034"/>
        </p:xfrm>
        <a:graphic>
          <a:graphicData uri="http://schemas.openxmlformats.org/drawingml/2006/table">
            <a:tbl>
              <a:tblPr/>
              <a:tblGrid>
                <a:gridCol w="547303">
                  <a:extLst>
                    <a:ext uri="{9D8B030D-6E8A-4147-A177-3AD203B41FA5}">
                      <a16:colId xmlns:a16="http://schemas.microsoft.com/office/drawing/2014/main" val="3765519657"/>
                    </a:ext>
                  </a:extLst>
                </a:gridCol>
                <a:gridCol w="1016420">
                  <a:extLst>
                    <a:ext uri="{9D8B030D-6E8A-4147-A177-3AD203B41FA5}">
                      <a16:colId xmlns:a16="http://schemas.microsoft.com/office/drawing/2014/main" val="4161077316"/>
                    </a:ext>
                  </a:extLst>
                </a:gridCol>
                <a:gridCol w="390931">
                  <a:extLst>
                    <a:ext uri="{9D8B030D-6E8A-4147-A177-3AD203B41FA5}">
                      <a16:colId xmlns:a16="http://schemas.microsoft.com/office/drawing/2014/main" val="944814594"/>
                    </a:ext>
                  </a:extLst>
                </a:gridCol>
                <a:gridCol w="5670306">
                  <a:extLst>
                    <a:ext uri="{9D8B030D-6E8A-4147-A177-3AD203B41FA5}">
                      <a16:colId xmlns:a16="http://schemas.microsoft.com/office/drawing/2014/main" val="1779957996"/>
                    </a:ext>
                  </a:extLst>
                </a:gridCol>
              </a:tblGrid>
              <a:tr h="1698034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단계</a:t>
                      </a:r>
                    </a:p>
                  </a:txBody>
                  <a:tcPr marL="13845" marR="13845" marT="13845" marB="1384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만남과</a:t>
                      </a:r>
                      <a:endParaRPr lang="en-US" altLang="ko-KR" sz="2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사귐</a:t>
                      </a:r>
                    </a:p>
                  </a:txBody>
                  <a:tcPr marL="13845" marR="13845" marT="13845" marB="1384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데이트 </a:t>
                      </a:r>
                    </a:p>
                  </a:txBody>
                  <a:tcPr marL="13845" marR="13845" marT="13845" marB="1384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자유대형으로 걷다가 진행자가 ‘</a:t>
                      </a:r>
                      <a:r>
                        <a:rPr lang="ko-KR" altLang="en-US" sz="2000" kern="0" spc="0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짝이야’를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외치면 원하는 짝을 찾아가서 진행자가 제공한 토픽에 따라 </a:t>
                      </a: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r>
                        <a:rPr lang="ko-KR" altLang="en-US" sz="2000" kern="0" spc="0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분토크를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나눈다</a:t>
                      </a: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 </a:t>
                      </a: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3845" marR="13845" marT="13845" marB="1384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3749460"/>
                  </a:ext>
                </a:extLst>
              </a:tr>
            </a:tbl>
          </a:graphicData>
        </a:graphic>
      </p:graphicFrame>
      <p:sp>
        <p:nvSpPr>
          <p:cNvPr id="4" name="Rectangle 1">
            <a:extLst>
              <a:ext uri="{FF2B5EF4-FFF2-40B4-BE49-F238E27FC236}">
                <a16:creationId xmlns:a16="http://schemas.microsoft.com/office/drawing/2014/main" id="{67625288-530E-42E2-BC95-507F01B821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2225" y="15938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047656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>
            <a:extLst>
              <a:ext uri="{FF2B5EF4-FFF2-40B4-BE49-F238E27FC236}">
                <a16:creationId xmlns:a16="http://schemas.microsoft.com/office/drawing/2014/main" id="{0F25F5CF-539B-4189-B83E-135C476114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8175" y="35004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910C06AC-BD19-4930-B5F3-DBDEF3F81B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8175" y="34988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1A134058-CF8F-44BD-A83E-E1F8C7BD0C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8175" y="313372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CC92FED7-1C42-4ACB-86A6-9A987A67FD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9488" y="1600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96C8047C-2FCC-4646-A58F-2C0553EF83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9488" y="1600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67625288-530E-42E2-BC95-507F01B821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2225" y="15938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72F014D0-4AF6-4DF2-BD02-95101CC6CA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3830705"/>
              </p:ext>
            </p:extLst>
          </p:nvPr>
        </p:nvGraphicFramePr>
        <p:xfrm>
          <a:off x="962120" y="900430"/>
          <a:ext cx="7056784" cy="5057140"/>
        </p:xfrm>
        <a:graphic>
          <a:graphicData uri="http://schemas.openxmlformats.org/drawingml/2006/table">
            <a:tbl>
              <a:tblPr/>
              <a:tblGrid>
                <a:gridCol w="999509">
                  <a:extLst>
                    <a:ext uri="{9D8B030D-6E8A-4147-A177-3AD203B41FA5}">
                      <a16:colId xmlns:a16="http://schemas.microsoft.com/office/drawing/2014/main" val="1302335639"/>
                    </a:ext>
                  </a:extLst>
                </a:gridCol>
                <a:gridCol w="6057275">
                  <a:extLst>
                    <a:ext uri="{9D8B030D-6E8A-4147-A177-3AD203B41FA5}">
                      <a16:colId xmlns:a16="http://schemas.microsoft.com/office/drawing/2014/main" val="107842459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좋아하는 음식은</a:t>
                      </a: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? </a:t>
                      </a: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07497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나의 별칭은</a:t>
                      </a: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? 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나에게 부쳐주고 싶은 별칭은</a:t>
                      </a: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? 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그 이유는</a:t>
                      </a: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?</a:t>
                      </a: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98060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내가 가장 좋아하는 방식은</a:t>
                      </a: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? </a:t>
                      </a: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5806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내가 좋아하는 이성의 스타일은</a:t>
                      </a: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?</a:t>
                      </a: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24467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내가 가장 싫어하는 이성의 스타일은</a:t>
                      </a: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?</a:t>
                      </a: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5556505"/>
                  </a:ext>
                </a:extLst>
              </a:tr>
              <a:tr h="162814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나의 </a:t>
                      </a:r>
                      <a:r>
                        <a:rPr lang="ko-KR" altLang="en-US" sz="2000" kern="0" spc="0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버킷리스트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중 몇 개를 소개하면</a:t>
                      </a: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?</a:t>
                      </a: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2621728"/>
                  </a:ext>
                </a:extLst>
              </a:tr>
              <a:tr h="162814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나에게 가족은</a:t>
                      </a: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?</a:t>
                      </a: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3762367"/>
                  </a:ext>
                </a:extLst>
              </a:tr>
              <a:tr h="162814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내 성격의 강점은</a:t>
                      </a: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?</a:t>
                      </a: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341718"/>
                  </a:ext>
                </a:extLst>
              </a:tr>
              <a:tr h="162814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내가 좋아하는 찬양은</a:t>
                      </a: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?</a:t>
                      </a: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1161108"/>
                  </a:ext>
                </a:extLst>
              </a:tr>
              <a:tr h="162814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나에게 예수님은</a:t>
                      </a: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? </a:t>
                      </a: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953839"/>
                  </a:ext>
                </a:extLst>
              </a:tr>
            </a:tbl>
          </a:graphicData>
        </a:graphic>
      </p:graphicFrame>
      <p:sp>
        <p:nvSpPr>
          <p:cNvPr id="10" name="Rectangle 1">
            <a:extLst>
              <a:ext uri="{FF2B5EF4-FFF2-40B4-BE49-F238E27FC236}">
                <a16:creationId xmlns:a16="http://schemas.microsoft.com/office/drawing/2014/main" id="{F2978E2B-BA24-441C-8E69-9189CBF71F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28900" y="2662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82488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>
            <a:off x="1979712" y="3212976"/>
            <a:ext cx="108234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400" b="1" i="0" u="none" strike="noStrike" kern="1200" cap="all" spc="-150" normalizeH="0" baseline="0" noProof="0" dirty="0">
                <a:ln w="9000" cmpd="sng">
                  <a:solidFill>
                    <a:srgbClr val="333399">
                      <a:lumMod val="60000"/>
                      <a:lumOff val="40000"/>
                    </a:srgbClr>
                  </a:solidFill>
                  <a:prstDash val="solid"/>
                </a:ln>
                <a:gradFill>
                  <a:gsLst>
                    <a:gs pos="0">
                      <a:srgbClr val="2D2D8A">
                        <a:lumMod val="40000"/>
                        <a:lumOff val="60000"/>
                      </a:srgbClr>
                    </a:gs>
                    <a:gs pos="100000">
                      <a:srgbClr val="2D2D8A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    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549619B4-B7AD-4C8A-A674-C69C5EEC69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8175" y="337661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007A2C96-E4BA-4823-B025-E1DC0C2C8F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1292585"/>
              </p:ext>
            </p:extLst>
          </p:nvPr>
        </p:nvGraphicFramePr>
        <p:xfrm>
          <a:off x="301801" y="1928940"/>
          <a:ext cx="8540398" cy="2895346"/>
        </p:xfrm>
        <a:graphic>
          <a:graphicData uri="http://schemas.openxmlformats.org/drawingml/2006/table">
            <a:tbl>
              <a:tblPr/>
              <a:tblGrid>
                <a:gridCol w="525783">
                  <a:extLst>
                    <a:ext uri="{9D8B030D-6E8A-4147-A177-3AD203B41FA5}">
                      <a16:colId xmlns:a16="http://schemas.microsoft.com/office/drawing/2014/main" val="2029900345"/>
                    </a:ext>
                  </a:extLst>
                </a:gridCol>
                <a:gridCol w="451521">
                  <a:extLst>
                    <a:ext uri="{9D8B030D-6E8A-4147-A177-3AD203B41FA5}">
                      <a16:colId xmlns:a16="http://schemas.microsoft.com/office/drawing/2014/main" val="1966307770"/>
                    </a:ext>
                  </a:extLst>
                </a:gridCol>
                <a:gridCol w="526241">
                  <a:extLst>
                    <a:ext uri="{9D8B030D-6E8A-4147-A177-3AD203B41FA5}">
                      <a16:colId xmlns:a16="http://schemas.microsoft.com/office/drawing/2014/main" val="282706021"/>
                    </a:ext>
                  </a:extLst>
                </a:gridCol>
                <a:gridCol w="7036853">
                  <a:extLst>
                    <a:ext uri="{9D8B030D-6E8A-4147-A177-3AD203B41FA5}">
                      <a16:colId xmlns:a16="http://schemas.microsoft.com/office/drawing/2014/main" val="3539907578"/>
                    </a:ext>
                  </a:extLst>
                </a:gridCol>
              </a:tblGrid>
              <a:tr h="647954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</a:p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단</a:t>
                      </a:r>
                      <a:endParaRPr lang="en-US" altLang="ko-KR" sz="2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계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선택과 집중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사랑의 큐피드 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사랑의 </a:t>
                      </a:r>
                      <a:r>
                        <a:rPr lang="ko-KR" altLang="en-US" sz="2000" kern="0" spc="0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큐피트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용지에 화살표 그리기</a:t>
                      </a: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 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이때 이름을 살짝 </a:t>
                      </a:r>
                      <a:r>
                        <a:rPr lang="ko-KR" altLang="en-US" sz="2000" kern="0" spc="0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보고와도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된다</a:t>
                      </a:r>
                    </a:p>
                    <a:p>
                      <a:pPr marL="0" marR="0" lvl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진행자는 일치된 화살표의 사람에게 프로그램 </a:t>
                      </a:r>
                      <a:r>
                        <a:rPr lang="ko-KR" altLang="en-US" sz="2000" kern="0" spc="0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종료후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의사를 확인해서 연락처를 제공한다 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6053082"/>
                  </a:ext>
                </a:extLst>
              </a:tr>
            </a:tbl>
          </a:graphicData>
        </a:graphic>
      </p:graphicFrame>
      <p:sp>
        <p:nvSpPr>
          <p:cNvPr id="7" name="Rectangle 2">
            <a:extLst>
              <a:ext uri="{FF2B5EF4-FFF2-40B4-BE49-F238E27FC236}">
                <a16:creationId xmlns:a16="http://schemas.microsoft.com/office/drawing/2014/main" id="{FFB0499E-9E55-4EE3-BE44-3408FB9A57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8175" y="337661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277750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직선 화살표 연결선 53">
            <a:extLst>
              <a:ext uri="{FF2B5EF4-FFF2-40B4-BE49-F238E27FC236}">
                <a16:creationId xmlns:a16="http://schemas.microsoft.com/office/drawing/2014/main" id="{E822CFEB-B90B-4E9E-8718-7A0F6DA5BC0D}"/>
              </a:ext>
            </a:extLst>
          </p:cNvPr>
          <p:cNvCxnSpPr>
            <a:cxnSpLocks/>
            <a:endCxn id="10" idx="3"/>
          </p:cNvCxnSpPr>
          <p:nvPr/>
        </p:nvCxnSpPr>
        <p:spPr>
          <a:xfrm flipH="1" flipV="1">
            <a:off x="1678380" y="1950824"/>
            <a:ext cx="5722546" cy="2360240"/>
          </a:xfrm>
          <a:prstGeom prst="straightConnector1">
            <a:avLst/>
          </a:prstGeom>
          <a:ln w="50800">
            <a:solidFill>
              <a:srgbClr val="FF0000">
                <a:alpha val="76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직선 화살표 연결선 51">
            <a:extLst>
              <a:ext uri="{FF2B5EF4-FFF2-40B4-BE49-F238E27FC236}">
                <a16:creationId xmlns:a16="http://schemas.microsoft.com/office/drawing/2014/main" id="{039A11CB-7209-46D8-AF6C-0B38780D3F92}"/>
              </a:ext>
            </a:extLst>
          </p:cNvPr>
          <p:cNvCxnSpPr>
            <a:cxnSpLocks/>
          </p:cNvCxnSpPr>
          <p:nvPr/>
        </p:nvCxnSpPr>
        <p:spPr>
          <a:xfrm flipH="1">
            <a:off x="1632213" y="3131854"/>
            <a:ext cx="5753995" cy="669604"/>
          </a:xfrm>
          <a:prstGeom prst="straightConnector1">
            <a:avLst/>
          </a:prstGeom>
          <a:ln w="50800">
            <a:solidFill>
              <a:srgbClr val="FF0000">
                <a:alpha val="76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직선 화살표 연결선 50">
            <a:extLst>
              <a:ext uri="{FF2B5EF4-FFF2-40B4-BE49-F238E27FC236}">
                <a16:creationId xmlns:a16="http://schemas.microsoft.com/office/drawing/2014/main" id="{E81A8B8E-7EDC-46BF-B573-4C5930CC7CEB}"/>
              </a:ext>
            </a:extLst>
          </p:cNvPr>
          <p:cNvCxnSpPr/>
          <p:nvPr/>
        </p:nvCxnSpPr>
        <p:spPr>
          <a:xfrm flipH="1" flipV="1">
            <a:off x="1632213" y="2611230"/>
            <a:ext cx="5768712" cy="14288"/>
          </a:xfrm>
          <a:prstGeom prst="straightConnector1">
            <a:avLst/>
          </a:prstGeom>
          <a:ln w="50800">
            <a:solidFill>
              <a:srgbClr val="FF0000">
                <a:alpha val="76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직선 화살표 연결선 37">
            <a:extLst>
              <a:ext uri="{FF2B5EF4-FFF2-40B4-BE49-F238E27FC236}">
                <a16:creationId xmlns:a16="http://schemas.microsoft.com/office/drawing/2014/main" id="{1EE90AA9-D90E-4846-8F12-DFD9A9BDCA53}"/>
              </a:ext>
            </a:extLst>
          </p:cNvPr>
          <p:cNvCxnSpPr>
            <a:cxnSpLocks/>
            <a:stCxn id="12" idx="1"/>
          </p:cNvCxnSpPr>
          <p:nvPr/>
        </p:nvCxnSpPr>
        <p:spPr>
          <a:xfrm flipH="1">
            <a:off x="1573344" y="3721604"/>
            <a:ext cx="5827582" cy="1807087"/>
          </a:xfrm>
          <a:prstGeom prst="straightConnector1">
            <a:avLst/>
          </a:prstGeom>
          <a:ln w="50800">
            <a:solidFill>
              <a:srgbClr val="FF0000">
                <a:alpha val="76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직선 화살표 연결선 36">
            <a:extLst>
              <a:ext uri="{FF2B5EF4-FFF2-40B4-BE49-F238E27FC236}">
                <a16:creationId xmlns:a16="http://schemas.microsoft.com/office/drawing/2014/main" id="{B5C5C9D3-BCAC-4C30-B775-BE7E2A2B2DC2}"/>
              </a:ext>
            </a:extLst>
          </p:cNvPr>
          <p:cNvCxnSpPr>
            <a:cxnSpLocks/>
          </p:cNvCxnSpPr>
          <p:nvPr/>
        </p:nvCxnSpPr>
        <p:spPr>
          <a:xfrm flipH="1">
            <a:off x="1632213" y="2029695"/>
            <a:ext cx="5709843" cy="585900"/>
          </a:xfrm>
          <a:prstGeom prst="straightConnector1">
            <a:avLst/>
          </a:prstGeom>
          <a:ln w="50800">
            <a:solidFill>
              <a:srgbClr val="FF0000">
                <a:alpha val="76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직선 화살표 연결선 41">
            <a:extLst>
              <a:ext uri="{FF2B5EF4-FFF2-40B4-BE49-F238E27FC236}">
                <a16:creationId xmlns:a16="http://schemas.microsoft.com/office/drawing/2014/main" id="{DD4EAAAD-D3FC-4D70-8A78-1FA7752F70B9}"/>
              </a:ext>
            </a:extLst>
          </p:cNvPr>
          <p:cNvCxnSpPr>
            <a:cxnSpLocks/>
            <a:endCxn id="4" idx="3"/>
          </p:cNvCxnSpPr>
          <p:nvPr/>
        </p:nvCxnSpPr>
        <p:spPr>
          <a:xfrm flipH="1" flipV="1">
            <a:off x="1678380" y="4293104"/>
            <a:ext cx="5693111" cy="1144378"/>
          </a:xfrm>
          <a:prstGeom prst="straightConnector1">
            <a:avLst/>
          </a:prstGeom>
          <a:ln w="50800">
            <a:solidFill>
              <a:srgbClr val="FF0000">
                <a:alpha val="76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직선 화살표 연결선 43">
            <a:extLst>
              <a:ext uri="{FF2B5EF4-FFF2-40B4-BE49-F238E27FC236}">
                <a16:creationId xmlns:a16="http://schemas.microsoft.com/office/drawing/2014/main" id="{C8DEAED8-232E-4BCC-A8A5-C1BE4D020649}"/>
              </a:ext>
            </a:extLst>
          </p:cNvPr>
          <p:cNvCxnSpPr>
            <a:cxnSpLocks/>
          </p:cNvCxnSpPr>
          <p:nvPr/>
        </p:nvCxnSpPr>
        <p:spPr>
          <a:xfrm flipH="1">
            <a:off x="1573344" y="4868220"/>
            <a:ext cx="5798147" cy="674324"/>
          </a:xfrm>
          <a:prstGeom prst="straightConnector1">
            <a:avLst/>
          </a:prstGeom>
          <a:ln w="50800">
            <a:solidFill>
              <a:srgbClr val="FF0000">
                <a:alpha val="76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67FE52F0-0F39-42CB-B5F2-1967DC9C4A7D}"/>
              </a:ext>
            </a:extLst>
          </p:cNvPr>
          <p:cNvSpPr txBox="1"/>
          <p:nvPr/>
        </p:nvSpPr>
        <p:spPr>
          <a:xfrm>
            <a:off x="685801" y="4085355"/>
            <a:ext cx="99257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ko-KR" altLang="en-US" sz="2100" b="1" dirty="0" err="1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여민희</a:t>
            </a:r>
            <a:endParaRPr lang="ko-KR" altLang="en-US" sz="2100" b="1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21FE906-0085-4546-B787-61B139322ECC}"/>
              </a:ext>
            </a:extLst>
          </p:cNvPr>
          <p:cNvSpPr txBox="1"/>
          <p:nvPr/>
        </p:nvSpPr>
        <p:spPr>
          <a:xfrm>
            <a:off x="685801" y="3499567"/>
            <a:ext cx="99257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ko-KR" altLang="en-US" sz="2100" b="1" dirty="0" err="1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김사랑</a:t>
            </a:r>
            <a:endParaRPr lang="ko-KR" altLang="en-US" sz="2100" b="1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F0DF49-2014-49B8-915D-600A16DE50F1}"/>
              </a:ext>
            </a:extLst>
          </p:cNvPr>
          <p:cNvSpPr txBox="1"/>
          <p:nvPr/>
        </p:nvSpPr>
        <p:spPr>
          <a:xfrm>
            <a:off x="685801" y="2914215"/>
            <a:ext cx="99257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ko-KR" altLang="en-US" sz="2100" b="1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한여름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B1BDBC-78D4-465B-8CD7-588C803B3444}"/>
              </a:ext>
            </a:extLst>
          </p:cNvPr>
          <p:cNvSpPr txBox="1"/>
          <p:nvPr/>
        </p:nvSpPr>
        <p:spPr>
          <a:xfrm>
            <a:off x="685801" y="2328862"/>
            <a:ext cx="99257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ko-KR" altLang="en-US" sz="2100" b="1" dirty="0" err="1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길혜수</a:t>
            </a:r>
            <a:endParaRPr lang="ko-KR" altLang="en-US" sz="2100" b="1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833D844-9E1F-424A-BF6B-FC05EAE13806}"/>
              </a:ext>
            </a:extLst>
          </p:cNvPr>
          <p:cNvSpPr txBox="1"/>
          <p:nvPr/>
        </p:nvSpPr>
        <p:spPr>
          <a:xfrm>
            <a:off x="685801" y="4671142"/>
            <a:ext cx="99257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ko-KR" altLang="en-US" sz="2100" b="1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김진희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D20ABC2-9FD1-4EAC-8408-EBF4BEC36EB6}"/>
              </a:ext>
            </a:extLst>
          </p:cNvPr>
          <p:cNvSpPr txBox="1"/>
          <p:nvPr/>
        </p:nvSpPr>
        <p:spPr>
          <a:xfrm>
            <a:off x="685801" y="5256930"/>
            <a:ext cx="99257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ko-KR" altLang="en-US" sz="2100" b="1" dirty="0" err="1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정연우</a:t>
            </a:r>
            <a:endParaRPr lang="ko-KR" altLang="en-US" sz="2100" b="1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B8ADCEB-EC1D-4EFD-8283-2784E4955DFB}"/>
              </a:ext>
            </a:extLst>
          </p:cNvPr>
          <p:cNvSpPr txBox="1"/>
          <p:nvPr/>
        </p:nvSpPr>
        <p:spPr>
          <a:xfrm>
            <a:off x="685801" y="1743075"/>
            <a:ext cx="99257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ko-KR" altLang="en-US" sz="2100" b="1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송지현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8328CD8-229E-4930-AE28-DBBE59D74394}"/>
              </a:ext>
            </a:extLst>
          </p:cNvPr>
          <p:cNvSpPr txBox="1"/>
          <p:nvPr/>
        </p:nvSpPr>
        <p:spPr>
          <a:xfrm>
            <a:off x="7400926" y="4099642"/>
            <a:ext cx="99257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ko-KR" altLang="en-US" sz="2100" b="1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송승민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2F2D648-3355-4DB3-A8BF-F56AC96D5981}"/>
              </a:ext>
            </a:extLst>
          </p:cNvPr>
          <p:cNvSpPr txBox="1"/>
          <p:nvPr/>
        </p:nvSpPr>
        <p:spPr>
          <a:xfrm>
            <a:off x="7400926" y="3513855"/>
            <a:ext cx="99257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ko-KR" altLang="en-US" sz="2100" b="1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이기찬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6DEB17A-41CC-431A-AC4E-361D814BEFE9}"/>
              </a:ext>
            </a:extLst>
          </p:cNvPr>
          <p:cNvSpPr txBox="1"/>
          <p:nvPr/>
        </p:nvSpPr>
        <p:spPr>
          <a:xfrm>
            <a:off x="7400926" y="2928502"/>
            <a:ext cx="99257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ko-KR" altLang="en-US" sz="2100" b="1" dirty="0" err="1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나철수</a:t>
            </a:r>
            <a:endParaRPr lang="ko-KR" altLang="en-US" sz="2100" b="1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2C4C5A5-A051-4B8F-9171-13D7442DA122}"/>
              </a:ext>
            </a:extLst>
          </p:cNvPr>
          <p:cNvSpPr txBox="1"/>
          <p:nvPr/>
        </p:nvSpPr>
        <p:spPr>
          <a:xfrm>
            <a:off x="7400925" y="2343150"/>
            <a:ext cx="1569660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ko-KR" altLang="en-US" sz="2100" b="1" dirty="0" err="1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김범진</a:t>
            </a:r>
            <a:r>
              <a:rPr lang="en-US" altLang="ko-KR" sz="2100" b="1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	</a:t>
            </a:r>
            <a:endParaRPr lang="ko-KR" altLang="en-US" sz="2100" b="1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27CC7E3-5A5E-4836-BF95-EBB17D43537A}"/>
              </a:ext>
            </a:extLst>
          </p:cNvPr>
          <p:cNvSpPr txBox="1"/>
          <p:nvPr/>
        </p:nvSpPr>
        <p:spPr>
          <a:xfrm>
            <a:off x="7400926" y="4685430"/>
            <a:ext cx="99257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ko-KR" altLang="en-US" sz="2100" b="1" dirty="0" err="1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배주식</a:t>
            </a:r>
            <a:endParaRPr lang="ko-KR" altLang="en-US" sz="2100" b="1" dirty="0">
              <a:solidFill>
                <a:prstClr val="black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EE261D4-40EE-4B08-A4DD-C84AD5E31F06}"/>
              </a:ext>
            </a:extLst>
          </p:cNvPr>
          <p:cNvSpPr txBox="1"/>
          <p:nvPr/>
        </p:nvSpPr>
        <p:spPr>
          <a:xfrm>
            <a:off x="7400926" y="5271217"/>
            <a:ext cx="99257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ko-KR" altLang="en-US" sz="2100" b="1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이영수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980FB86-8DC9-4A7F-83F0-F925F07FA94D}"/>
              </a:ext>
            </a:extLst>
          </p:cNvPr>
          <p:cNvSpPr txBox="1"/>
          <p:nvPr/>
        </p:nvSpPr>
        <p:spPr>
          <a:xfrm>
            <a:off x="7400926" y="1757362"/>
            <a:ext cx="99257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ko-KR" altLang="en-US" sz="2100" b="1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김진수</a:t>
            </a:r>
          </a:p>
        </p:txBody>
      </p:sp>
      <p:cxnSp>
        <p:nvCxnSpPr>
          <p:cNvPr id="19" name="직선 화살표 연결선 18">
            <a:extLst>
              <a:ext uri="{FF2B5EF4-FFF2-40B4-BE49-F238E27FC236}">
                <a16:creationId xmlns:a16="http://schemas.microsoft.com/office/drawing/2014/main" id="{D4955716-854A-4220-A7F7-C9DD870A5451}"/>
              </a:ext>
            </a:extLst>
          </p:cNvPr>
          <p:cNvCxnSpPr>
            <a:cxnSpLocks/>
            <a:stCxn id="10" idx="3"/>
            <a:endCxn id="13" idx="1"/>
          </p:cNvCxnSpPr>
          <p:nvPr/>
        </p:nvCxnSpPr>
        <p:spPr>
          <a:xfrm>
            <a:off x="1678380" y="1950824"/>
            <a:ext cx="5722546" cy="1185427"/>
          </a:xfrm>
          <a:prstGeom prst="straightConnector1">
            <a:avLst/>
          </a:prstGeom>
          <a:ln w="50800">
            <a:solidFill>
              <a:schemeClr val="tx1">
                <a:alpha val="84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화살표 연결선 22">
            <a:extLst>
              <a:ext uri="{FF2B5EF4-FFF2-40B4-BE49-F238E27FC236}">
                <a16:creationId xmlns:a16="http://schemas.microsoft.com/office/drawing/2014/main" id="{9C5398FE-D94C-4C3A-B48A-497D23E87A03}"/>
              </a:ext>
            </a:extLst>
          </p:cNvPr>
          <p:cNvCxnSpPr>
            <a:cxnSpLocks/>
            <a:endCxn id="17" idx="1"/>
          </p:cNvCxnSpPr>
          <p:nvPr/>
        </p:nvCxnSpPr>
        <p:spPr>
          <a:xfrm flipV="1">
            <a:off x="1632213" y="1965111"/>
            <a:ext cx="5768713" cy="545237"/>
          </a:xfrm>
          <a:prstGeom prst="straightConnector1">
            <a:avLst/>
          </a:prstGeom>
          <a:ln w="50800">
            <a:solidFill>
              <a:schemeClr val="tx1">
                <a:alpha val="84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화살표 연결선 24">
            <a:extLst>
              <a:ext uri="{FF2B5EF4-FFF2-40B4-BE49-F238E27FC236}">
                <a16:creationId xmlns:a16="http://schemas.microsoft.com/office/drawing/2014/main" id="{4FBC49DD-B44C-457C-A1E9-C3D8A84EA4C8}"/>
              </a:ext>
            </a:extLst>
          </p:cNvPr>
          <p:cNvCxnSpPr>
            <a:cxnSpLocks/>
            <a:endCxn id="17" idx="1"/>
          </p:cNvCxnSpPr>
          <p:nvPr/>
        </p:nvCxnSpPr>
        <p:spPr>
          <a:xfrm flipV="1">
            <a:off x="1632213" y="1965111"/>
            <a:ext cx="5768713" cy="1145312"/>
          </a:xfrm>
          <a:prstGeom prst="straightConnector1">
            <a:avLst/>
          </a:prstGeom>
          <a:ln w="50800">
            <a:solidFill>
              <a:schemeClr val="tx1">
                <a:alpha val="84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화살표 연결선 27">
            <a:extLst>
              <a:ext uri="{FF2B5EF4-FFF2-40B4-BE49-F238E27FC236}">
                <a16:creationId xmlns:a16="http://schemas.microsoft.com/office/drawing/2014/main" id="{770F39ED-96BD-40FC-9133-43658C615E63}"/>
              </a:ext>
            </a:extLst>
          </p:cNvPr>
          <p:cNvCxnSpPr>
            <a:cxnSpLocks/>
            <a:endCxn id="13" idx="1"/>
          </p:cNvCxnSpPr>
          <p:nvPr/>
        </p:nvCxnSpPr>
        <p:spPr>
          <a:xfrm flipV="1">
            <a:off x="1632213" y="3136251"/>
            <a:ext cx="5768713" cy="559960"/>
          </a:xfrm>
          <a:prstGeom prst="straightConnector1">
            <a:avLst/>
          </a:prstGeom>
          <a:ln w="50800">
            <a:solidFill>
              <a:schemeClr val="tx1">
                <a:alpha val="84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직선 화살표 연결선 28">
            <a:extLst>
              <a:ext uri="{FF2B5EF4-FFF2-40B4-BE49-F238E27FC236}">
                <a16:creationId xmlns:a16="http://schemas.microsoft.com/office/drawing/2014/main" id="{5493567C-9FBA-4A74-BDBC-B7C2C34D91FC}"/>
              </a:ext>
            </a:extLst>
          </p:cNvPr>
          <p:cNvCxnSpPr>
            <a:cxnSpLocks/>
            <a:endCxn id="11" idx="1"/>
          </p:cNvCxnSpPr>
          <p:nvPr/>
        </p:nvCxnSpPr>
        <p:spPr>
          <a:xfrm flipV="1">
            <a:off x="1632213" y="4307391"/>
            <a:ext cx="5768713" cy="545672"/>
          </a:xfrm>
          <a:prstGeom prst="straightConnector1">
            <a:avLst/>
          </a:prstGeom>
          <a:ln w="50800">
            <a:solidFill>
              <a:schemeClr val="tx1">
                <a:alpha val="84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직선 화살표 연결선 29">
            <a:extLst>
              <a:ext uri="{FF2B5EF4-FFF2-40B4-BE49-F238E27FC236}">
                <a16:creationId xmlns:a16="http://schemas.microsoft.com/office/drawing/2014/main" id="{42A4B908-98A2-4663-9C87-2D1532CB1C55}"/>
              </a:ext>
            </a:extLst>
          </p:cNvPr>
          <p:cNvCxnSpPr>
            <a:cxnSpLocks/>
            <a:endCxn id="13" idx="1"/>
          </p:cNvCxnSpPr>
          <p:nvPr/>
        </p:nvCxnSpPr>
        <p:spPr>
          <a:xfrm flipV="1">
            <a:off x="1632213" y="3136251"/>
            <a:ext cx="5768713" cy="1131025"/>
          </a:xfrm>
          <a:prstGeom prst="straightConnector1">
            <a:avLst/>
          </a:prstGeom>
          <a:ln w="50800">
            <a:solidFill>
              <a:schemeClr val="tx1">
                <a:alpha val="84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직선 화살표 연결선 33">
            <a:extLst>
              <a:ext uri="{FF2B5EF4-FFF2-40B4-BE49-F238E27FC236}">
                <a16:creationId xmlns:a16="http://schemas.microsoft.com/office/drawing/2014/main" id="{322CB0B6-4FB9-4486-83A9-DC1FAAC0EBEE}"/>
              </a:ext>
            </a:extLst>
          </p:cNvPr>
          <p:cNvCxnSpPr>
            <a:cxnSpLocks/>
            <a:endCxn id="12" idx="1"/>
          </p:cNvCxnSpPr>
          <p:nvPr/>
        </p:nvCxnSpPr>
        <p:spPr>
          <a:xfrm flipV="1">
            <a:off x="1632213" y="3721604"/>
            <a:ext cx="5768713" cy="1686433"/>
          </a:xfrm>
          <a:prstGeom prst="straightConnector1">
            <a:avLst/>
          </a:prstGeom>
          <a:ln w="50800">
            <a:solidFill>
              <a:schemeClr val="tx1">
                <a:alpha val="84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>
            <a:extLst>
              <a:ext uri="{FF2B5EF4-FFF2-40B4-BE49-F238E27FC236}">
                <a16:creationId xmlns:a16="http://schemas.microsoft.com/office/drawing/2014/main" id="{8551F685-9686-4606-BE95-72234B926B95}"/>
              </a:ext>
            </a:extLst>
          </p:cNvPr>
          <p:cNvSpPr txBox="1"/>
          <p:nvPr/>
        </p:nvSpPr>
        <p:spPr>
          <a:xfrm>
            <a:off x="2539365" y="857250"/>
            <a:ext cx="3940502" cy="4962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ko-KR" altLang="en-US" sz="2625" b="1" dirty="0">
                <a:solidFill>
                  <a:srgbClr val="FF0000"/>
                </a:solidFill>
                <a:latin typeface="맑은 고딕" panose="020F0502020204030204"/>
                <a:ea typeface="맑은 고딕" panose="020B0503020000020004" pitchFamily="50" charset="-127"/>
              </a:rPr>
              <a:t>사랑</a:t>
            </a:r>
            <a:r>
              <a:rPr lang="ko-KR" altLang="en-US" sz="2625" b="1" dirty="0">
                <a:solidFill>
                  <a:prstClr val="black"/>
                </a:solidFill>
                <a:latin typeface="맑은 고딕" panose="020F0502020204030204"/>
                <a:ea typeface="맑은 고딕" panose="020B0503020000020004" pitchFamily="50" charset="-127"/>
              </a:rPr>
              <a:t>의 </a:t>
            </a:r>
            <a:r>
              <a:rPr lang="ko-KR" altLang="en-US" sz="2625" b="1" dirty="0" err="1">
                <a:solidFill>
                  <a:prstClr val="black"/>
                </a:solidFill>
                <a:latin typeface="맑은 고딕" panose="020F0502020204030204"/>
                <a:ea typeface="맑은 고딕" panose="020B0503020000020004" pitchFamily="50" charset="-127"/>
              </a:rPr>
              <a:t>큐피트는</a:t>
            </a:r>
            <a:r>
              <a:rPr lang="ko-KR" altLang="en-US" sz="2625" b="1" dirty="0">
                <a:solidFill>
                  <a:prstClr val="black"/>
                </a:solidFill>
                <a:latin typeface="맑은 고딕" panose="020F0502020204030204"/>
                <a:ea typeface="맑은 고딕" panose="020B0503020000020004" pitchFamily="50" charset="-127"/>
              </a:rPr>
              <a:t> 어디로</a:t>
            </a:r>
            <a:r>
              <a:rPr lang="en-US" altLang="ko-KR" sz="2625" b="1" dirty="0">
                <a:solidFill>
                  <a:prstClr val="black"/>
                </a:solidFill>
                <a:latin typeface="맑은 고딕" panose="020F0502020204030204"/>
                <a:ea typeface="맑은 고딕" panose="020B0503020000020004" pitchFamily="50" charset="-127"/>
              </a:rPr>
              <a:t>?</a:t>
            </a:r>
            <a:endParaRPr lang="ko-KR" altLang="en-US" sz="2625" b="1" dirty="0">
              <a:solidFill>
                <a:prstClr val="black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2C85D20-72DA-44EE-B639-9B65323B2C19}"/>
              </a:ext>
            </a:extLst>
          </p:cNvPr>
          <p:cNvSpPr txBox="1"/>
          <p:nvPr/>
        </p:nvSpPr>
        <p:spPr>
          <a:xfrm>
            <a:off x="1003195" y="1369390"/>
            <a:ext cx="357790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ko-KR" altLang="en-US" sz="1350" b="1" dirty="0">
                <a:solidFill>
                  <a:prstClr val="black"/>
                </a:solidFill>
                <a:latin typeface="맑은 고딕" panose="020F0502020204030204"/>
                <a:ea typeface="맑은 고딕" panose="020B0503020000020004" pitchFamily="50" charset="-127"/>
              </a:rPr>
              <a:t>여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1E7853A-7634-4EBB-98BD-B27153EFFB37}"/>
              </a:ext>
            </a:extLst>
          </p:cNvPr>
          <p:cNvSpPr txBox="1"/>
          <p:nvPr/>
        </p:nvSpPr>
        <p:spPr>
          <a:xfrm>
            <a:off x="7718320" y="1369390"/>
            <a:ext cx="357790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ko-KR" altLang="en-US" sz="1350" b="1" dirty="0">
                <a:solidFill>
                  <a:srgbClr val="FF0000"/>
                </a:solidFill>
                <a:latin typeface="맑은 고딕" panose="020F0502020204030204"/>
                <a:ea typeface="맑은 고딕" panose="020B0503020000020004" pitchFamily="50" charset="-127"/>
              </a:rPr>
              <a:t>남</a:t>
            </a:r>
          </a:p>
        </p:txBody>
      </p:sp>
    </p:spTree>
    <p:extLst>
      <p:ext uri="{BB962C8B-B14F-4D97-AF65-F5344CB8AC3E}">
        <p14:creationId xmlns:p14="http://schemas.microsoft.com/office/powerpoint/2010/main" val="2136280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64B6489C-2CFE-4FDD-85CA-B45A860111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3588634"/>
              </p:ext>
            </p:extLst>
          </p:nvPr>
        </p:nvGraphicFramePr>
        <p:xfrm>
          <a:off x="755576" y="875726"/>
          <a:ext cx="7632848" cy="5472051"/>
        </p:xfrm>
        <a:graphic>
          <a:graphicData uri="http://schemas.openxmlformats.org/drawingml/2006/table">
            <a:tbl>
              <a:tblPr/>
              <a:tblGrid>
                <a:gridCol w="1911395">
                  <a:extLst>
                    <a:ext uri="{9D8B030D-6E8A-4147-A177-3AD203B41FA5}">
                      <a16:colId xmlns:a16="http://schemas.microsoft.com/office/drawing/2014/main" val="477126019"/>
                    </a:ext>
                  </a:extLst>
                </a:gridCol>
                <a:gridCol w="5721453">
                  <a:extLst>
                    <a:ext uri="{9D8B030D-6E8A-4147-A177-3AD203B41FA5}">
                      <a16:colId xmlns:a16="http://schemas.microsoft.com/office/drawing/2014/main" val="3992994775"/>
                    </a:ext>
                  </a:extLst>
                </a:gridCol>
              </a:tblGrid>
              <a:tr h="1145055"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b="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만남의 광장</a:t>
                      </a:r>
                    </a:p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2000" b="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r>
                        <a:rPr lang="ko-KR" altLang="en-US" sz="2000" b="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사랑의 큐피드 날리기</a:t>
                      </a:r>
                      <a:r>
                        <a:rPr lang="en-US" altLang="ko-KR" sz="2000" b="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endParaRPr lang="ko-KR" altLang="en-US" sz="2000" b="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3078095"/>
                  </a:ext>
                </a:extLst>
              </a:tr>
              <a:tr h="54613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진행자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김향숙</a:t>
                      </a: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8703993"/>
                  </a:ext>
                </a:extLst>
              </a:tr>
              <a:tr h="54613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대상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크리스찬 미혼남녀 </a:t>
                      </a: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30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명</a:t>
                      </a:r>
                      <a:endParaRPr lang="en-US" altLang="ko-KR" sz="2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2000" kern="0" spc="0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남녀비율동일</a:t>
                      </a: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 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자기소개서</a:t>
                      </a: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추천서 사전제출</a:t>
                      </a: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0958473"/>
                  </a:ext>
                </a:extLst>
              </a:tr>
              <a:tr h="54613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소요시간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시간 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9720449"/>
                  </a:ext>
                </a:extLst>
              </a:tr>
              <a:tr h="1145055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준비물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라벨지로 만든 이름표</a:t>
                      </a: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3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개의 형용사로 구성된 이름소개문장</a:t>
                      </a: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 </a:t>
                      </a:r>
                      <a:r>
                        <a:rPr lang="ko-KR" altLang="en-US" sz="2000" kern="0" spc="0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우드스탁</a:t>
                      </a: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음악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128160"/>
                  </a:ext>
                </a:extLst>
              </a:tr>
              <a:tr h="1145055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목표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신체움직임을 통해 크리스찬 남녀의 자연스런 만남과 사귐</a:t>
                      </a: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그리고 선택을 돕는다</a:t>
                      </a: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 </a:t>
                      </a: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1680645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id="{3DE96467-1240-4669-8655-4363C3D69B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8175" y="27320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18909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타원 29">
            <a:extLst>
              <a:ext uri="{FF2B5EF4-FFF2-40B4-BE49-F238E27FC236}">
                <a16:creationId xmlns:a16="http://schemas.microsoft.com/office/drawing/2014/main" id="{EFC7A997-A67C-432D-B0A2-C75BFD2C53C9}"/>
              </a:ext>
            </a:extLst>
          </p:cNvPr>
          <p:cNvSpPr/>
          <p:nvPr/>
        </p:nvSpPr>
        <p:spPr>
          <a:xfrm>
            <a:off x="2250831" y="1657350"/>
            <a:ext cx="4730261" cy="3458126"/>
          </a:xfrm>
          <a:prstGeom prst="ellipse">
            <a:avLst/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1350">
              <a:solidFill>
                <a:prstClr val="white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D968C1A8-982B-40EB-87A2-F5B861ADB507}"/>
              </a:ext>
            </a:extLst>
          </p:cNvPr>
          <p:cNvGrpSpPr/>
          <p:nvPr/>
        </p:nvGrpSpPr>
        <p:grpSpPr>
          <a:xfrm>
            <a:off x="3829050" y="1100138"/>
            <a:ext cx="1485900" cy="1114425"/>
            <a:chOff x="2019300" y="533400"/>
            <a:chExt cx="1981200" cy="1485900"/>
          </a:xfrm>
          <a:solidFill>
            <a:schemeClr val="bg1"/>
          </a:solidFill>
        </p:grpSpPr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46020042-DEB2-4763-8E4A-C88F1959F56E}"/>
                </a:ext>
              </a:extLst>
            </p:cNvPr>
            <p:cNvSpPr/>
            <p:nvPr/>
          </p:nvSpPr>
          <p:spPr>
            <a:xfrm>
              <a:off x="2019300" y="533400"/>
              <a:ext cx="1981200" cy="742950"/>
            </a:xfrm>
            <a:prstGeom prst="rect">
              <a:avLst/>
            </a:prstGeom>
            <a:grpFill/>
            <a:ln w="38100">
              <a:solidFill>
                <a:srgbClr val="00B050">
                  <a:alpha val="9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altLang="ko-KR" sz="1875" b="1" dirty="0">
                  <a:solidFill>
                    <a:prstClr val="black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1</a:t>
              </a:r>
              <a:r>
                <a:rPr lang="ko-KR" altLang="en-US" sz="1875" b="1" dirty="0">
                  <a:solidFill>
                    <a:prstClr val="black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단계</a:t>
              </a:r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6EA8B44A-FEBE-46A1-B1F7-14345B371DC0}"/>
                </a:ext>
              </a:extLst>
            </p:cNvPr>
            <p:cNvSpPr/>
            <p:nvPr/>
          </p:nvSpPr>
          <p:spPr>
            <a:xfrm>
              <a:off x="2019300" y="1276350"/>
              <a:ext cx="1981200" cy="742950"/>
            </a:xfrm>
            <a:prstGeom prst="rect">
              <a:avLst/>
            </a:prstGeom>
            <a:grpFill/>
            <a:ln w="38100">
              <a:solidFill>
                <a:srgbClr val="00B050">
                  <a:alpha val="9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ko-KR" altLang="en-US" sz="1875" b="1" dirty="0">
                  <a:solidFill>
                    <a:prstClr val="black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이름소개</a:t>
              </a:r>
              <a:endParaRPr lang="en-US" altLang="ko-KR" sz="1875" b="1" dirty="0">
                <a:solidFill>
                  <a:prstClr val="black"/>
                </a:solidFill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</p:grpSp>
      <p:grpSp>
        <p:nvGrpSpPr>
          <p:cNvPr id="7" name="그룹 6">
            <a:extLst>
              <a:ext uri="{FF2B5EF4-FFF2-40B4-BE49-F238E27FC236}">
                <a16:creationId xmlns:a16="http://schemas.microsoft.com/office/drawing/2014/main" id="{B5EC084D-F37C-4120-BC21-A9229A5DFE45}"/>
              </a:ext>
            </a:extLst>
          </p:cNvPr>
          <p:cNvGrpSpPr/>
          <p:nvPr/>
        </p:nvGrpSpPr>
        <p:grpSpPr>
          <a:xfrm>
            <a:off x="6123843" y="1935956"/>
            <a:ext cx="1485900" cy="1114425"/>
            <a:chOff x="2019300" y="533400"/>
            <a:chExt cx="1981200" cy="1485900"/>
          </a:xfrm>
          <a:solidFill>
            <a:schemeClr val="bg1"/>
          </a:solidFill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3D2271F3-66C4-4D69-A463-0DC1612C82B7}"/>
                </a:ext>
              </a:extLst>
            </p:cNvPr>
            <p:cNvSpPr/>
            <p:nvPr/>
          </p:nvSpPr>
          <p:spPr>
            <a:xfrm>
              <a:off x="2019300" y="533400"/>
              <a:ext cx="1981200" cy="742950"/>
            </a:xfrm>
            <a:prstGeom prst="rect">
              <a:avLst/>
            </a:prstGeom>
            <a:grpFill/>
            <a:ln w="38100">
              <a:solidFill>
                <a:srgbClr val="00B0F0">
                  <a:alpha val="9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altLang="ko-KR" sz="1875" b="1" dirty="0">
                  <a:solidFill>
                    <a:prstClr val="black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2</a:t>
              </a:r>
              <a:r>
                <a:rPr lang="ko-KR" altLang="en-US" sz="1875" b="1" dirty="0">
                  <a:solidFill>
                    <a:prstClr val="black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단계</a:t>
              </a:r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AA62D30C-C379-4A84-B925-8E0CE2B9EEC1}"/>
                </a:ext>
              </a:extLst>
            </p:cNvPr>
            <p:cNvSpPr/>
            <p:nvPr/>
          </p:nvSpPr>
          <p:spPr>
            <a:xfrm>
              <a:off x="2019300" y="1276350"/>
              <a:ext cx="1981200" cy="742950"/>
            </a:xfrm>
            <a:prstGeom prst="rect">
              <a:avLst/>
            </a:prstGeom>
            <a:grpFill/>
            <a:ln w="38100">
              <a:solidFill>
                <a:srgbClr val="00B0F0">
                  <a:alpha val="9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ko-KR" altLang="en-US" sz="1875" b="1" dirty="0">
                  <a:solidFill>
                    <a:prstClr val="black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신체이완</a:t>
              </a:r>
              <a:endParaRPr lang="en-US" altLang="ko-KR" sz="1875" b="1" dirty="0">
                <a:solidFill>
                  <a:prstClr val="black"/>
                </a:solidFill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</p:grpSp>
      <p:grpSp>
        <p:nvGrpSpPr>
          <p:cNvPr id="10" name="그룹 9">
            <a:extLst>
              <a:ext uri="{FF2B5EF4-FFF2-40B4-BE49-F238E27FC236}">
                <a16:creationId xmlns:a16="http://schemas.microsoft.com/office/drawing/2014/main" id="{C8C6E4D6-0222-4F2B-BE3A-6D63E5C92803}"/>
              </a:ext>
            </a:extLst>
          </p:cNvPr>
          <p:cNvGrpSpPr/>
          <p:nvPr/>
        </p:nvGrpSpPr>
        <p:grpSpPr>
          <a:xfrm>
            <a:off x="6123843" y="3722444"/>
            <a:ext cx="1485900" cy="1114425"/>
            <a:chOff x="2019300" y="533400"/>
            <a:chExt cx="1981200" cy="1485900"/>
          </a:xfrm>
          <a:solidFill>
            <a:schemeClr val="bg1"/>
          </a:solidFill>
        </p:grpSpPr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D005D289-CB8E-4A0A-87FD-CEC04252FA51}"/>
                </a:ext>
              </a:extLst>
            </p:cNvPr>
            <p:cNvSpPr/>
            <p:nvPr/>
          </p:nvSpPr>
          <p:spPr>
            <a:xfrm>
              <a:off x="2019300" y="533400"/>
              <a:ext cx="1981200" cy="742950"/>
            </a:xfrm>
            <a:prstGeom prst="rect">
              <a:avLst/>
            </a:prstGeom>
            <a:grpFill/>
            <a:ln w="38100">
              <a:solidFill>
                <a:srgbClr val="C00000">
                  <a:alpha val="9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altLang="ko-KR" sz="1875" b="1" dirty="0">
                  <a:solidFill>
                    <a:prstClr val="black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3</a:t>
              </a:r>
              <a:r>
                <a:rPr lang="ko-KR" altLang="en-US" sz="1875" b="1" dirty="0">
                  <a:solidFill>
                    <a:prstClr val="black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단계</a:t>
              </a:r>
            </a:p>
          </p:txBody>
        </p:sp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85E60B26-65DC-4782-9B3F-F2594FB81B08}"/>
                </a:ext>
              </a:extLst>
            </p:cNvPr>
            <p:cNvSpPr/>
            <p:nvPr/>
          </p:nvSpPr>
          <p:spPr>
            <a:xfrm>
              <a:off x="2019300" y="1276350"/>
              <a:ext cx="1981200" cy="742950"/>
            </a:xfrm>
            <a:prstGeom prst="rect">
              <a:avLst/>
            </a:prstGeom>
            <a:grpFill/>
            <a:ln w="38100">
              <a:solidFill>
                <a:srgbClr val="C00000">
                  <a:alpha val="9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ko-KR" altLang="en-US" sz="1875" b="1" dirty="0">
                  <a:solidFill>
                    <a:prstClr val="black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친밀감형성</a:t>
              </a:r>
              <a:endParaRPr lang="en-US" altLang="ko-KR" sz="1875" b="1" dirty="0">
                <a:solidFill>
                  <a:prstClr val="black"/>
                </a:solidFill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84BDFC87-46C6-4ECB-915B-B5BDA2D87F49}"/>
              </a:ext>
            </a:extLst>
          </p:cNvPr>
          <p:cNvGrpSpPr/>
          <p:nvPr/>
        </p:nvGrpSpPr>
        <p:grpSpPr>
          <a:xfrm>
            <a:off x="3829050" y="4558262"/>
            <a:ext cx="1485900" cy="1114425"/>
            <a:chOff x="2019300" y="533400"/>
            <a:chExt cx="1981200" cy="1485900"/>
          </a:xfrm>
          <a:solidFill>
            <a:schemeClr val="bg1"/>
          </a:solidFill>
        </p:grpSpPr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478EC5FE-0272-4FC7-8CD8-A90B61BB2AEA}"/>
                </a:ext>
              </a:extLst>
            </p:cNvPr>
            <p:cNvSpPr/>
            <p:nvPr/>
          </p:nvSpPr>
          <p:spPr>
            <a:xfrm>
              <a:off x="2019300" y="533400"/>
              <a:ext cx="1981200" cy="742950"/>
            </a:xfrm>
            <a:prstGeom prst="rect">
              <a:avLst/>
            </a:prstGeom>
            <a:grpFill/>
            <a:ln w="38100">
              <a:solidFill>
                <a:srgbClr val="7030A0">
                  <a:alpha val="9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altLang="ko-KR" sz="1875" b="1" dirty="0">
                  <a:solidFill>
                    <a:prstClr val="black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4</a:t>
              </a:r>
              <a:r>
                <a:rPr lang="ko-KR" altLang="en-US" sz="1875" b="1" dirty="0">
                  <a:solidFill>
                    <a:prstClr val="black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단계</a:t>
              </a:r>
            </a:p>
          </p:txBody>
        </p:sp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id="{7BED8E33-4B0D-4B50-B724-A93F3F399A83}"/>
                </a:ext>
              </a:extLst>
            </p:cNvPr>
            <p:cNvSpPr/>
            <p:nvPr/>
          </p:nvSpPr>
          <p:spPr>
            <a:xfrm>
              <a:off x="2019300" y="1276350"/>
              <a:ext cx="1981200" cy="742950"/>
            </a:xfrm>
            <a:prstGeom prst="rect">
              <a:avLst/>
            </a:prstGeom>
            <a:grpFill/>
            <a:ln w="38100">
              <a:solidFill>
                <a:srgbClr val="7030A0">
                  <a:alpha val="9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ko-KR" altLang="en-US" sz="1875" b="1" dirty="0">
                  <a:solidFill>
                    <a:prstClr val="black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관찰과 탐색</a:t>
              </a:r>
              <a:endParaRPr lang="en-US" altLang="ko-KR" sz="1875" b="1" dirty="0">
                <a:solidFill>
                  <a:prstClr val="black"/>
                </a:solidFill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</p:grp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C21FFEFD-ADBB-485B-A114-2D0C8691F078}"/>
              </a:ext>
            </a:extLst>
          </p:cNvPr>
          <p:cNvGrpSpPr/>
          <p:nvPr/>
        </p:nvGrpSpPr>
        <p:grpSpPr>
          <a:xfrm>
            <a:off x="1534257" y="2021132"/>
            <a:ext cx="1485900" cy="1114425"/>
            <a:chOff x="2019300" y="533400"/>
            <a:chExt cx="1981200" cy="1485900"/>
          </a:xfrm>
          <a:solidFill>
            <a:schemeClr val="bg1"/>
          </a:solidFill>
        </p:grpSpPr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6A6E20B8-964E-439A-964E-1484D7020B62}"/>
                </a:ext>
              </a:extLst>
            </p:cNvPr>
            <p:cNvSpPr/>
            <p:nvPr/>
          </p:nvSpPr>
          <p:spPr>
            <a:xfrm>
              <a:off x="2019300" y="533400"/>
              <a:ext cx="1981200" cy="742950"/>
            </a:xfrm>
            <a:prstGeom prst="rect">
              <a:avLst/>
            </a:prstGeom>
            <a:grpFill/>
            <a:ln w="38100">
              <a:solidFill>
                <a:srgbClr val="FF66FF">
                  <a:alpha val="9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altLang="ko-KR" sz="1875" b="1" dirty="0">
                  <a:solidFill>
                    <a:prstClr val="black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6</a:t>
              </a:r>
              <a:r>
                <a:rPr lang="ko-KR" altLang="en-US" sz="1875" b="1" dirty="0">
                  <a:solidFill>
                    <a:prstClr val="black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단계</a:t>
              </a:r>
            </a:p>
          </p:txBody>
        </p:sp>
        <p:sp>
          <p:nvSpPr>
            <p:cNvPr id="18" name="직사각형 17">
              <a:extLst>
                <a:ext uri="{FF2B5EF4-FFF2-40B4-BE49-F238E27FC236}">
                  <a16:creationId xmlns:a16="http://schemas.microsoft.com/office/drawing/2014/main" id="{F17E84F9-F1ED-4E53-B1A9-CEB0AD2EAFFA}"/>
                </a:ext>
              </a:extLst>
            </p:cNvPr>
            <p:cNvSpPr/>
            <p:nvPr/>
          </p:nvSpPr>
          <p:spPr>
            <a:xfrm>
              <a:off x="2019300" y="1276350"/>
              <a:ext cx="1981200" cy="742950"/>
            </a:xfrm>
            <a:prstGeom prst="rect">
              <a:avLst/>
            </a:prstGeom>
            <a:grpFill/>
            <a:ln w="38100">
              <a:solidFill>
                <a:srgbClr val="FF66FF">
                  <a:alpha val="9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ko-KR" altLang="en-US" sz="1875" b="1" dirty="0" err="1">
                  <a:solidFill>
                    <a:prstClr val="black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선택과집중</a:t>
              </a:r>
              <a:endParaRPr lang="en-US" altLang="ko-KR" sz="1875" b="1" dirty="0">
                <a:solidFill>
                  <a:prstClr val="black"/>
                </a:solidFill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</p:grp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64C0CBCA-3B34-4E64-96D5-539D7EAE9727}"/>
              </a:ext>
            </a:extLst>
          </p:cNvPr>
          <p:cNvGrpSpPr/>
          <p:nvPr/>
        </p:nvGrpSpPr>
        <p:grpSpPr>
          <a:xfrm>
            <a:off x="1534257" y="3722444"/>
            <a:ext cx="1485900" cy="1114425"/>
            <a:chOff x="2019300" y="533400"/>
            <a:chExt cx="1981200" cy="1485900"/>
          </a:xfrm>
          <a:solidFill>
            <a:schemeClr val="bg1"/>
          </a:solidFill>
        </p:grpSpPr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F8B5F36F-A13D-49E0-B76E-C7703ACB9CC0}"/>
                </a:ext>
              </a:extLst>
            </p:cNvPr>
            <p:cNvSpPr/>
            <p:nvPr/>
          </p:nvSpPr>
          <p:spPr>
            <a:xfrm>
              <a:off x="2019300" y="533400"/>
              <a:ext cx="1981200" cy="742950"/>
            </a:xfrm>
            <a:prstGeom prst="rect">
              <a:avLst/>
            </a:prstGeom>
            <a:grpFill/>
            <a:ln w="38100">
              <a:solidFill>
                <a:srgbClr val="FFFF00">
                  <a:alpha val="9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altLang="ko-KR" sz="1875" b="1" dirty="0">
                  <a:solidFill>
                    <a:prstClr val="black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5</a:t>
              </a:r>
              <a:r>
                <a:rPr lang="ko-KR" altLang="en-US" sz="1875" b="1" dirty="0">
                  <a:solidFill>
                    <a:prstClr val="black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단계</a:t>
              </a:r>
            </a:p>
          </p:txBody>
        </p:sp>
        <p:sp>
          <p:nvSpPr>
            <p:cNvPr id="21" name="직사각형 20">
              <a:extLst>
                <a:ext uri="{FF2B5EF4-FFF2-40B4-BE49-F238E27FC236}">
                  <a16:creationId xmlns:a16="http://schemas.microsoft.com/office/drawing/2014/main" id="{FCDC38F0-0CF1-4ED0-B29D-15FA92FECB65}"/>
                </a:ext>
              </a:extLst>
            </p:cNvPr>
            <p:cNvSpPr/>
            <p:nvPr/>
          </p:nvSpPr>
          <p:spPr>
            <a:xfrm>
              <a:off x="2019300" y="1276350"/>
              <a:ext cx="1981200" cy="742950"/>
            </a:xfrm>
            <a:prstGeom prst="rect">
              <a:avLst/>
            </a:prstGeom>
            <a:grpFill/>
            <a:ln w="38100">
              <a:solidFill>
                <a:srgbClr val="FFFF00">
                  <a:alpha val="9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ko-KR" altLang="en-US" sz="1875" b="1" dirty="0" err="1">
                  <a:solidFill>
                    <a:prstClr val="black"/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만남과사귐</a:t>
              </a:r>
              <a:endParaRPr lang="en-US" altLang="ko-KR" sz="1875" b="1" dirty="0">
                <a:solidFill>
                  <a:prstClr val="black"/>
                </a:solidFill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</p:txBody>
        </p:sp>
      </p:grpSp>
      <p:sp>
        <p:nvSpPr>
          <p:cNvPr id="31" name="이등변 삼각형 30">
            <a:extLst>
              <a:ext uri="{FF2B5EF4-FFF2-40B4-BE49-F238E27FC236}">
                <a16:creationId xmlns:a16="http://schemas.microsoft.com/office/drawing/2014/main" id="{C845EEC4-42A4-46FB-A45E-06C458DA3EAD}"/>
              </a:ext>
            </a:extLst>
          </p:cNvPr>
          <p:cNvSpPr/>
          <p:nvPr/>
        </p:nvSpPr>
        <p:spPr>
          <a:xfrm rot="7275189">
            <a:off x="5989771" y="1966607"/>
            <a:ext cx="171450" cy="126756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1350">
              <a:solidFill>
                <a:prstClr val="white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sp>
        <p:nvSpPr>
          <p:cNvPr id="32" name="이등변 삼각형 31">
            <a:extLst>
              <a:ext uri="{FF2B5EF4-FFF2-40B4-BE49-F238E27FC236}">
                <a16:creationId xmlns:a16="http://schemas.microsoft.com/office/drawing/2014/main" id="{2D4F761C-C2A4-4A41-80BD-AC9EA4C3E41E}"/>
              </a:ext>
            </a:extLst>
          </p:cNvPr>
          <p:cNvSpPr/>
          <p:nvPr/>
        </p:nvSpPr>
        <p:spPr>
          <a:xfrm rot="11292438">
            <a:off x="6867141" y="3610945"/>
            <a:ext cx="171450" cy="126756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1350">
              <a:solidFill>
                <a:prstClr val="white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sp>
        <p:nvSpPr>
          <p:cNvPr id="33" name="이등변 삼각형 32">
            <a:extLst>
              <a:ext uri="{FF2B5EF4-FFF2-40B4-BE49-F238E27FC236}">
                <a16:creationId xmlns:a16="http://schemas.microsoft.com/office/drawing/2014/main" id="{1DB39633-49F6-4BE9-B262-D5F8CB76BF36}"/>
              </a:ext>
            </a:extLst>
          </p:cNvPr>
          <p:cNvSpPr/>
          <p:nvPr/>
        </p:nvSpPr>
        <p:spPr>
          <a:xfrm rot="15467745">
            <a:off x="5285196" y="4966505"/>
            <a:ext cx="171450" cy="126756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1350">
              <a:solidFill>
                <a:prstClr val="white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sp>
        <p:nvSpPr>
          <p:cNvPr id="34" name="이등변 삼각형 33">
            <a:extLst>
              <a:ext uri="{FF2B5EF4-FFF2-40B4-BE49-F238E27FC236}">
                <a16:creationId xmlns:a16="http://schemas.microsoft.com/office/drawing/2014/main" id="{853B37E3-A0CF-4266-B772-5360DF2F964E}"/>
              </a:ext>
            </a:extLst>
          </p:cNvPr>
          <p:cNvSpPr/>
          <p:nvPr/>
        </p:nvSpPr>
        <p:spPr>
          <a:xfrm rot="18202866">
            <a:off x="2991095" y="4630039"/>
            <a:ext cx="171450" cy="126756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1350">
              <a:solidFill>
                <a:prstClr val="white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sp>
        <p:nvSpPr>
          <p:cNvPr id="35" name="이등변 삼각형 34">
            <a:extLst>
              <a:ext uri="{FF2B5EF4-FFF2-40B4-BE49-F238E27FC236}">
                <a16:creationId xmlns:a16="http://schemas.microsoft.com/office/drawing/2014/main" id="{AF56E3DA-E164-4F98-99A2-0D89D3E765E4}"/>
              </a:ext>
            </a:extLst>
          </p:cNvPr>
          <p:cNvSpPr/>
          <p:nvPr/>
        </p:nvSpPr>
        <p:spPr>
          <a:xfrm rot="474633">
            <a:off x="2181379" y="3136304"/>
            <a:ext cx="171450" cy="126756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1350">
              <a:solidFill>
                <a:prstClr val="white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sp>
        <p:nvSpPr>
          <p:cNvPr id="36" name="이등변 삼각형 35">
            <a:extLst>
              <a:ext uri="{FF2B5EF4-FFF2-40B4-BE49-F238E27FC236}">
                <a16:creationId xmlns:a16="http://schemas.microsoft.com/office/drawing/2014/main" id="{39E9BB85-0351-4DFF-A67C-2839A285CEDB}"/>
              </a:ext>
            </a:extLst>
          </p:cNvPr>
          <p:cNvSpPr/>
          <p:nvPr/>
        </p:nvSpPr>
        <p:spPr>
          <a:xfrm rot="4287935">
            <a:off x="3695003" y="1709869"/>
            <a:ext cx="171450" cy="126756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1350">
              <a:solidFill>
                <a:prstClr val="white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553115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3E239CEE-6047-448C-80A5-FA2CDC0990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7077465"/>
              </p:ext>
            </p:extLst>
          </p:nvPr>
        </p:nvGraphicFramePr>
        <p:xfrm>
          <a:off x="971600" y="2184719"/>
          <a:ext cx="7632849" cy="1551567"/>
        </p:xfrm>
        <a:graphic>
          <a:graphicData uri="http://schemas.openxmlformats.org/drawingml/2006/table">
            <a:tbl>
              <a:tblPr/>
              <a:tblGrid>
                <a:gridCol w="723162">
                  <a:extLst>
                    <a:ext uri="{9D8B030D-6E8A-4147-A177-3AD203B41FA5}">
                      <a16:colId xmlns:a16="http://schemas.microsoft.com/office/drawing/2014/main" val="3536330963"/>
                    </a:ext>
                  </a:extLst>
                </a:gridCol>
                <a:gridCol w="1285621">
                  <a:extLst>
                    <a:ext uri="{9D8B030D-6E8A-4147-A177-3AD203B41FA5}">
                      <a16:colId xmlns:a16="http://schemas.microsoft.com/office/drawing/2014/main" val="3684365816"/>
                    </a:ext>
                  </a:extLst>
                </a:gridCol>
                <a:gridCol w="1285621">
                  <a:extLst>
                    <a:ext uri="{9D8B030D-6E8A-4147-A177-3AD203B41FA5}">
                      <a16:colId xmlns:a16="http://schemas.microsoft.com/office/drawing/2014/main" val="382956618"/>
                    </a:ext>
                  </a:extLst>
                </a:gridCol>
                <a:gridCol w="4338445">
                  <a:extLst>
                    <a:ext uri="{9D8B030D-6E8A-4147-A177-3AD203B41FA5}">
                      <a16:colId xmlns:a16="http://schemas.microsoft.com/office/drawing/2014/main" val="404040892"/>
                    </a:ext>
                  </a:extLst>
                </a:gridCol>
              </a:tblGrid>
              <a:tr h="203200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단계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주제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제목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내용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1004825"/>
                  </a:ext>
                </a:extLst>
              </a:tr>
              <a:tr h="1094621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단계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이름</a:t>
                      </a:r>
                    </a:p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소개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매력</a:t>
                      </a:r>
                    </a:p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어필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준비된 자기소개 형용사 </a:t>
                      </a: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개를 악기 리듬에 맞추어 소개 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95106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0F25F5CF-539B-4189-B83E-135C476114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8175" y="35004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25407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>
            <a:extLst>
              <a:ext uri="{FF2B5EF4-FFF2-40B4-BE49-F238E27FC236}">
                <a16:creationId xmlns:a16="http://schemas.microsoft.com/office/drawing/2014/main" id="{0F25F5CF-539B-4189-B83E-135C476114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8175" y="35004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252E7431-2B18-4FCC-BB4E-1BD270FA51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0981523"/>
              </p:ext>
            </p:extLst>
          </p:nvPr>
        </p:nvGraphicFramePr>
        <p:xfrm>
          <a:off x="1259632" y="2330704"/>
          <a:ext cx="6840760" cy="1432306"/>
        </p:xfrm>
        <a:graphic>
          <a:graphicData uri="http://schemas.openxmlformats.org/drawingml/2006/table">
            <a:tbl>
              <a:tblPr/>
              <a:tblGrid>
                <a:gridCol w="1008112">
                  <a:extLst>
                    <a:ext uri="{9D8B030D-6E8A-4147-A177-3AD203B41FA5}">
                      <a16:colId xmlns:a16="http://schemas.microsoft.com/office/drawing/2014/main" val="3819291110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73404066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241897452"/>
                    </a:ext>
                  </a:extLst>
                </a:gridCol>
                <a:gridCol w="3096344">
                  <a:extLst>
                    <a:ext uri="{9D8B030D-6E8A-4147-A177-3AD203B41FA5}">
                      <a16:colId xmlns:a16="http://schemas.microsoft.com/office/drawing/2014/main" val="852585878"/>
                    </a:ext>
                  </a:extLst>
                </a:gridCol>
              </a:tblGrid>
              <a:tr h="352664"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단계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신체이완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몸풀기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자유 몸풀기</a:t>
                      </a:r>
                    </a:p>
                    <a:p>
                      <a:pPr marL="0" marR="0" lvl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구조적 몸풀기</a:t>
                      </a:r>
                    </a:p>
                    <a:p>
                      <a:pPr marL="0" marR="0" lvl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몸풀기 </a:t>
                      </a:r>
                      <a:r>
                        <a:rPr lang="ko-KR" altLang="en-US" sz="2000" kern="0" spc="0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미러링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786438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id="{910C06AC-BD19-4930-B5F3-DBDEF3F81B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8175" y="34988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80445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>
            <a:extLst>
              <a:ext uri="{FF2B5EF4-FFF2-40B4-BE49-F238E27FC236}">
                <a16:creationId xmlns:a16="http://schemas.microsoft.com/office/drawing/2014/main" id="{0F25F5CF-539B-4189-B83E-135C476114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8175" y="35004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910C06AC-BD19-4930-B5F3-DBDEF3F81B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8175" y="34988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169D68C7-53F1-400E-904E-64159AA25E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6867175"/>
              </p:ext>
            </p:extLst>
          </p:nvPr>
        </p:nvGraphicFramePr>
        <p:xfrm>
          <a:off x="755576" y="1909889"/>
          <a:ext cx="8064895" cy="2720086"/>
        </p:xfrm>
        <a:graphic>
          <a:graphicData uri="http://schemas.openxmlformats.org/drawingml/2006/table">
            <a:tbl>
              <a:tblPr/>
              <a:tblGrid>
                <a:gridCol w="762958">
                  <a:extLst>
                    <a:ext uri="{9D8B030D-6E8A-4147-A177-3AD203B41FA5}">
                      <a16:colId xmlns:a16="http://schemas.microsoft.com/office/drawing/2014/main" val="748175469"/>
                    </a:ext>
                  </a:extLst>
                </a:gridCol>
                <a:gridCol w="533186">
                  <a:extLst>
                    <a:ext uri="{9D8B030D-6E8A-4147-A177-3AD203B41FA5}">
                      <a16:colId xmlns:a16="http://schemas.microsoft.com/office/drawing/2014/main" val="2535081377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89050851"/>
                    </a:ext>
                  </a:extLst>
                </a:gridCol>
                <a:gridCol w="6264695">
                  <a:extLst>
                    <a:ext uri="{9D8B030D-6E8A-4147-A177-3AD203B41FA5}">
                      <a16:colId xmlns:a16="http://schemas.microsoft.com/office/drawing/2014/main" val="2044820862"/>
                    </a:ext>
                  </a:extLst>
                </a:gridCol>
              </a:tblGrid>
              <a:tr h="406400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단계 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친밀감 형성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몸</a:t>
                      </a:r>
                      <a:endParaRPr lang="en-US" altLang="ko-KR" sz="2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marR="0" indent="0" algn="ctr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인사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남녀 </a:t>
                      </a:r>
                      <a:r>
                        <a:rPr lang="ko-KR" altLang="en-US" sz="2000" kern="0" spc="0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이열횡대로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적당한 거리두고 마주보기</a:t>
                      </a:r>
                    </a:p>
                    <a:p>
                      <a:pPr marL="0" marR="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가운데에서 다양한 몸 인사하고 지나가기</a:t>
                      </a: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 </a:t>
                      </a:r>
                      <a:r>
                        <a:rPr lang="ko-KR" altLang="en-US" sz="2000" kern="0" spc="0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고개까딱</a:t>
                      </a: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        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손가락</a:t>
                      </a: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손바닥</a:t>
                      </a: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2000" kern="0" spc="0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하이파이브</a:t>
                      </a: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손뼉</a:t>
                      </a: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2000" kern="0" spc="0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발인사</a:t>
                      </a: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 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손과 발 인사</a:t>
                      </a: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 </a:t>
                      </a:r>
                      <a:r>
                        <a:rPr lang="ko-KR" altLang="en-US" sz="2000" kern="0" spc="0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손과발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만남인사</a:t>
                      </a: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왈츠스텝</a:t>
                      </a: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등 </a:t>
                      </a:r>
                    </a:p>
                    <a:p>
                      <a:pPr marL="0" marR="0" lvl="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마지막 짝과 자유로운 왈츠</a:t>
                      </a:r>
                    </a:p>
                    <a:p>
                      <a:pPr marL="0" marR="0" lvl="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changing partner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와 함께 하는 자유로운 왈츠 </a:t>
                      </a: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132699"/>
                  </a:ext>
                </a:extLst>
              </a:tr>
            </a:tbl>
          </a:graphicData>
        </a:graphic>
      </p:graphicFrame>
      <p:sp>
        <p:nvSpPr>
          <p:cNvPr id="6" name="Rectangle 1">
            <a:extLst>
              <a:ext uri="{FF2B5EF4-FFF2-40B4-BE49-F238E27FC236}">
                <a16:creationId xmlns:a16="http://schemas.microsoft.com/office/drawing/2014/main" id="{1A134058-CF8F-44BD-A83E-E1F8C7BD0C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8175" y="313372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845153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>
            <a:extLst>
              <a:ext uri="{FF2B5EF4-FFF2-40B4-BE49-F238E27FC236}">
                <a16:creationId xmlns:a16="http://schemas.microsoft.com/office/drawing/2014/main" id="{0F25F5CF-539B-4189-B83E-135C476114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8175" y="35004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910C06AC-BD19-4930-B5F3-DBDEF3F81B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8175" y="34988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1A134058-CF8F-44BD-A83E-E1F8C7BD0C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8175" y="313372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CC92FED7-1C42-4ACB-86A6-9A987A67FD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9488" y="1600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2105502B-EE49-4A1E-B83B-E90D6D6824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2186986"/>
              </p:ext>
            </p:extLst>
          </p:nvPr>
        </p:nvGraphicFramePr>
        <p:xfrm>
          <a:off x="539552" y="1425430"/>
          <a:ext cx="8352927" cy="3864264"/>
        </p:xfrm>
        <a:graphic>
          <a:graphicData uri="http://schemas.openxmlformats.org/drawingml/2006/table">
            <a:tbl>
              <a:tblPr/>
              <a:tblGrid>
                <a:gridCol w="360040">
                  <a:extLst>
                    <a:ext uri="{9D8B030D-6E8A-4147-A177-3AD203B41FA5}">
                      <a16:colId xmlns:a16="http://schemas.microsoft.com/office/drawing/2014/main" val="2834871151"/>
                    </a:ext>
                  </a:extLst>
                </a:gridCol>
                <a:gridCol w="360040">
                  <a:extLst>
                    <a:ext uri="{9D8B030D-6E8A-4147-A177-3AD203B41FA5}">
                      <a16:colId xmlns:a16="http://schemas.microsoft.com/office/drawing/2014/main" val="4247429663"/>
                    </a:ext>
                  </a:extLst>
                </a:gridCol>
                <a:gridCol w="360040">
                  <a:extLst>
                    <a:ext uri="{9D8B030D-6E8A-4147-A177-3AD203B41FA5}">
                      <a16:colId xmlns:a16="http://schemas.microsoft.com/office/drawing/2014/main" val="886243562"/>
                    </a:ext>
                  </a:extLst>
                </a:gridCol>
                <a:gridCol w="7272807">
                  <a:extLst>
                    <a:ext uri="{9D8B030D-6E8A-4147-A177-3AD203B41FA5}">
                      <a16:colId xmlns:a16="http://schemas.microsoft.com/office/drawing/2014/main" val="679086129"/>
                    </a:ext>
                  </a:extLst>
                </a:gridCol>
              </a:tblGrid>
              <a:tr h="2354173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단계</a:t>
                      </a:r>
                    </a:p>
                  </a:txBody>
                  <a:tcPr marL="14686" marR="14686" marT="14686" marB="146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관찰과 탐색</a:t>
                      </a:r>
                    </a:p>
                  </a:txBody>
                  <a:tcPr marL="14686" marR="14686" marT="14686" marB="146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짝이야</a:t>
                      </a:r>
                    </a:p>
                  </a:txBody>
                  <a:tcPr marL="14686" marR="14686" marT="14686" marB="146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1)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관찰 짝이야</a:t>
                      </a:r>
                    </a:p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두 개의 </a:t>
                      </a:r>
                      <a:r>
                        <a:rPr lang="ko-KR" altLang="en-US" sz="2000" kern="0" spc="0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둥근원을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만들어서 원한가운데를 향하여 선다</a:t>
                      </a:r>
                    </a:p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여자는 안쪽에서 오른쪽으로 이동</a:t>
                      </a: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남자는 바깥에서 왼쪽으로 이동하고 원 한가운데는 참가자 중 </a:t>
                      </a: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명을 술래로 배치한다</a:t>
                      </a:r>
                    </a:p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술래가 음악에 맞추어서 단순한 동작을 반복하면 나머지는 따라하면서 돌다가 술래가 ‘</a:t>
                      </a:r>
                      <a:r>
                        <a:rPr lang="ko-KR" altLang="en-US" sz="2000" kern="0" spc="0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짝이야’를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외치면 짝을 찾는다</a:t>
                      </a:r>
                    </a:p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짝을 못 찾은 사람이 술래가 되어 원한가운데 들어가서 반복한다</a:t>
                      </a: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 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이때 가까이에서 짝을 찾는 사람도 술래가 된다</a:t>
                      </a: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 </a:t>
                      </a: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4686" marR="14686" marT="14686" marB="146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7188476"/>
                  </a:ext>
                </a:extLst>
              </a:tr>
            </a:tbl>
          </a:graphicData>
        </a:graphic>
      </p:graphicFrame>
      <p:sp>
        <p:nvSpPr>
          <p:cNvPr id="9" name="Rectangle 2">
            <a:extLst>
              <a:ext uri="{FF2B5EF4-FFF2-40B4-BE49-F238E27FC236}">
                <a16:creationId xmlns:a16="http://schemas.microsoft.com/office/drawing/2014/main" id="{96C8047C-2FCC-4646-A58F-2C0553EF83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9488" y="1600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38130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>
            <a:extLst>
              <a:ext uri="{FF2B5EF4-FFF2-40B4-BE49-F238E27FC236}">
                <a16:creationId xmlns:a16="http://schemas.microsoft.com/office/drawing/2014/main" id="{0F25F5CF-539B-4189-B83E-135C476114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8175" y="35004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910C06AC-BD19-4930-B5F3-DBDEF3F81B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8175" y="34988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1A134058-CF8F-44BD-A83E-E1F8C7BD0C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8175" y="313372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CC92FED7-1C42-4ACB-86A6-9A987A67FD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9488" y="1600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2105502B-EE49-4A1E-B83B-E90D6D6824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0923892"/>
              </p:ext>
            </p:extLst>
          </p:nvPr>
        </p:nvGraphicFramePr>
        <p:xfrm>
          <a:off x="395536" y="1960161"/>
          <a:ext cx="8352927" cy="3376584"/>
        </p:xfrm>
        <a:graphic>
          <a:graphicData uri="http://schemas.openxmlformats.org/drawingml/2006/table">
            <a:tbl>
              <a:tblPr/>
              <a:tblGrid>
                <a:gridCol w="360040">
                  <a:extLst>
                    <a:ext uri="{9D8B030D-6E8A-4147-A177-3AD203B41FA5}">
                      <a16:colId xmlns:a16="http://schemas.microsoft.com/office/drawing/2014/main" val="2834871151"/>
                    </a:ext>
                  </a:extLst>
                </a:gridCol>
                <a:gridCol w="360040">
                  <a:extLst>
                    <a:ext uri="{9D8B030D-6E8A-4147-A177-3AD203B41FA5}">
                      <a16:colId xmlns:a16="http://schemas.microsoft.com/office/drawing/2014/main" val="4247429663"/>
                    </a:ext>
                  </a:extLst>
                </a:gridCol>
                <a:gridCol w="360040">
                  <a:extLst>
                    <a:ext uri="{9D8B030D-6E8A-4147-A177-3AD203B41FA5}">
                      <a16:colId xmlns:a16="http://schemas.microsoft.com/office/drawing/2014/main" val="886243562"/>
                    </a:ext>
                  </a:extLst>
                </a:gridCol>
                <a:gridCol w="7272807">
                  <a:extLst>
                    <a:ext uri="{9D8B030D-6E8A-4147-A177-3AD203B41FA5}">
                      <a16:colId xmlns:a16="http://schemas.microsoft.com/office/drawing/2014/main" val="679086129"/>
                    </a:ext>
                  </a:extLst>
                </a:gridCol>
              </a:tblGrid>
              <a:tr h="2354173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단계</a:t>
                      </a:r>
                    </a:p>
                  </a:txBody>
                  <a:tcPr marL="14686" marR="14686" marT="14686" marB="1468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관찰과 탐색</a:t>
                      </a:r>
                    </a:p>
                  </a:txBody>
                  <a:tcPr marL="14686" marR="14686" marT="14686" marB="1468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짝이야</a:t>
                      </a:r>
                    </a:p>
                  </a:txBody>
                  <a:tcPr marL="14686" marR="14686" marT="14686" marB="14686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ea"/>
                        <a:buNone/>
                      </a:pP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2) 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탐색 짝이야</a:t>
                      </a:r>
                    </a:p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원한가운데 진행자가 들어간다</a:t>
                      </a:r>
                      <a:endParaRPr lang="en-US" altLang="ko-KR" sz="2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참가자들은 반대방향으로 돈다</a:t>
                      </a:r>
                      <a:endParaRPr lang="en-US" altLang="ko-KR" sz="2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진행자가 </a:t>
                      </a: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‘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짝이야</a:t>
                      </a: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’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를 부르면 만난다</a:t>
                      </a:r>
                      <a:endParaRPr lang="en-US" altLang="ko-KR" sz="2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진행자가 만남 장소와 토픽을 말하면 </a:t>
                      </a: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분 토크를 나눈다</a:t>
                      </a:r>
                      <a:endParaRPr lang="en-US" altLang="ko-KR" sz="2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진행자가 부르는 장소에서 만난 사람을 찾아가 반가움을 표현한다 </a:t>
                      </a: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endParaRPr lang="ko-KR" altLang="en-US" sz="2000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4686" marR="14686" marT="14686" marB="146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7188476"/>
                  </a:ext>
                </a:extLst>
              </a:tr>
            </a:tbl>
          </a:graphicData>
        </a:graphic>
      </p:graphicFrame>
      <p:sp>
        <p:nvSpPr>
          <p:cNvPr id="9" name="Rectangle 2">
            <a:extLst>
              <a:ext uri="{FF2B5EF4-FFF2-40B4-BE49-F238E27FC236}">
                <a16:creationId xmlns:a16="http://schemas.microsoft.com/office/drawing/2014/main" id="{96C8047C-2FCC-4646-A58F-2C0553EF83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9488" y="1600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79054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>
            <a:extLst>
              <a:ext uri="{FF2B5EF4-FFF2-40B4-BE49-F238E27FC236}">
                <a16:creationId xmlns:a16="http://schemas.microsoft.com/office/drawing/2014/main" id="{0F25F5CF-539B-4189-B83E-135C476114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8175" y="35004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910C06AC-BD19-4930-B5F3-DBDEF3F81B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8175" y="34988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1A134058-CF8F-44BD-A83E-E1F8C7BD0C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8175" y="313372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CC92FED7-1C42-4ACB-86A6-9A987A67FD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9488" y="1600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96C8047C-2FCC-4646-A58F-2C0553EF83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9488" y="1600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67625288-530E-42E2-BC95-507F01B821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2225" y="15938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F52F0564-4387-4D30-8E3E-7A86508E96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8311270"/>
              </p:ext>
            </p:extLst>
          </p:nvPr>
        </p:nvGraphicFramePr>
        <p:xfrm>
          <a:off x="1908176" y="1822450"/>
          <a:ext cx="6696272" cy="2262886"/>
        </p:xfrm>
        <a:graphic>
          <a:graphicData uri="http://schemas.openxmlformats.org/drawingml/2006/table">
            <a:tbl>
              <a:tblPr/>
              <a:tblGrid>
                <a:gridCol w="6696272">
                  <a:extLst>
                    <a:ext uri="{9D8B030D-6E8A-4147-A177-3AD203B41FA5}">
                      <a16:colId xmlns:a16="http://schemas.microsoft.com/office/drawing/2014/main" val="134757373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식당</a:t>
                      </a: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좋아하는 음식 소개</a:t>
                      </a:r>
                    </a:p>
                    <a:p>
                      <a:pPr marL="0" marR="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직장</a:t>
                      </a: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좋아하는 일 소개</a:t>
                      </a:r>
                    </a:p>
                    <a:p>
                      <a:pPr marL="0" marR="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교회</a:t>
                      </a: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좋아하는 찬양 소개</a:t>
                      </a:r>
                    </a:p>
                    <a:p>
                      <a:pPr marL="0" marR="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여행지</a:t>
                      </a: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여행 소개</a:t>
                      </a:r>
                    </a:p>
                    <a:p>
                      <a:pPr marL="0" marR="0" indent="0" algn="just" fontAlgn="base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서점</a:t>
                      </a:r>
                      <a:r>
                        <a:rPr lang="en-US" altLang="ko-KR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</a:t>
                      </a:r>
                      <a:r>
                        <a:rPr lang="ko-KR" altLang="en-US" sz="2000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책 소개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3859721"/>
                  </a:ext>
                </a:extLst>
              </a:tr>
            </a:tbl>
          </a:graphicData>
        </a:graphic>
      </p:graphicFrame>
      <p:sp>
        <p:nvSpPr>
          <p:cNvPr id="10" name="Rectangle 1">
            <a:extLst>
              <a:ext uri="{FF2B5EF4-FFF2-40B4-BE49-F238E27FC236}">
                <a16:creationId xmlns:a16="http://schemas.microsoft.com/office/drawing/2014/main" id="{1CA875B2-9305-4B21-9A36-E38F37835E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0259" y="3255963"/>
            <a:ext cx="1304615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7202521"/>
      </p:ext>
    </p:extLst>
  </p:cSld>
  <p:clrMapOvr>
    <a:masterClrMapping/>
  </p:clrMapOvr>
</p:sld>
</file>

<file path=ppt/theme/theme1.xml><?xml version="1.0" encoding="utf-8"?>
<a:theme xmlns:a="http://schemas.openxmlformats.org/drawingml/2006/main" name="기본 디자인">
  <a:themeElements>
    <a:clrScheme name="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lnDef>
  </a:objectDefaults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1743</TotalTime>
  <Words>438</Words>
  <Application>Microsoft Office PowerPoint</Application>
  <PresentationFormat>화면 슬라이드 쇼(4:3)</PresentationFormat>
  <Paragraphs>124</Paragraphs>
  <Slides>13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13</vt:i4>
      </vt:variant>
    </vt:vector>
  </HeadingPairs>
  <TitlesOfParts>
    <vt:vector size="20" baseType="lpstr">
      <vt:lpstr>굴림</vt:lpstr>
      <vt:lpstr>맑은 고딕</vt:lpstr>
      <vt:lpstr>휴먼모음T</vt:lpstr>
      <vt:lpstr>Arial</vt:lpstr>
      <vt:lpstr>Wingdings</vt:lpstr>
      <vt:lpstr>기본 디자인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R&amp;D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Microsoft Corporation</dc:creator>
  <cp:lastModifiedBy>김 향숙</cp:lastModifiedBy>
  <cp:revision>202</cp:revision>
  <dcterms:created xsi:type="dcterms:W3CDTF">2006-10-05T04:04:58Z</dcterms:created>
  <dcterms:modified xsi:type="dcterms:W3CDTF">2022-02-24T06:17:53Z</dcterms:modified>
</cp:coreProperties>
</file>