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69" r:id="rId14"/>
    <p:sldId id="270" r:id="rId15"/>
    <p:sldId id="271" r:id="rId16"/>
    <p:sldId id="267" r:id="rId17"/>
    <p:sldId id="272" r:id="rId18"/>
    <p:sldId id="273" r:id="rId19"/>
    <p:sldId id="274" r:id="rId20"/>
    <p:sldId id="276" r:id="rId21"/>
    <p:sldId id="275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66A8B71-7CE1-41A2-AF05-BED7EA6D44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C475162-2B8F-4E5F-94F7-C6DCB936AA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F7D229-1A22-4007-8E67-FF1ECCC6D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A3039E5-B0ED-4E76-947D-9AE1181E0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567169-5078-4B43-A16D-E4027C41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174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2DCFE5-EF80-424A-B7C9-9B3C551CA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7A7CD85-013B-47FA-959F-C44AECA8F0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8EF835-57EA-43D3-A6B2-4CA8252E9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EFC3D7-D7A8-402D-85E7-958B86C95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28C9E4-A8A1-4022-BC61-5084E30C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06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EDA44EE-6D69-42CF-8586-0E8DC3B3C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1D5175-B635-4222-8594-4E86D531D2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FE98CA-8BED-415E-AFAA-98557D388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161182-4665-4FF9-862C-66F822A1F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811A74-957B-402C-A5BA-B686AA978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72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DFE06-4EF0-457C-9C44-C217614D5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FB7EF38-D930-43D1-AE32-A035E4FEA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3F0A59-E3A6-450C-B579-E658E36EF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E69877-FEFD-4619-9F09-6CF1000C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F687D3-00BD-4704-BC4C-81CDBFECD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80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344D29-A371-40F7-851A-09765AE7C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4ACA10-296B-4B13-98E6-04FE6740A2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74D5A56-DBAD-4084-8B16-9B0538532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22BC0C-F155-4F14-8B7A-6C3723522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2E552F-226D-4D24-B2AA-FD78B727A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0073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C99EC-CE68-4931-824D-6365052D4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70EDC0-4A91-4153-AA6C-AEDC9A9A83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2599344-8A67-4FE7-A749-0D195B2DE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321413F-EADE-49A9-A6EA-8D605B44A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AAF3B30-C3BD-43A5-870E-785016026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A45C199-6F26-466E-A5D4-68C6ABB81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797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C6D4F1-BBEC-4348-88B8-027B0A72A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528E08-CA44-48C2-B832-FDF4F8CAD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B9578D9-DE79-4BD2-B2C7-8DA153D63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749927-4311-4132-8097-00B99A3561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109A482-FDD9-4704-9618-DFEF2631CB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79D1C2-9E0F-4B83-BF15-30F99337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C4ED15-0273-4493-8E9D-28B4223BF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D96846E-7E0C-4045-A83E-863F5A7DA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67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0BE42A-8D41-487A-8CFF-7992B0525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2D0F330-8B45-44B3-8A83-1595C374B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3030007-C0C0-469B-A8CF-6ABFB3EEB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55FA3AB-C351-49EB-9057-BA3C15532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39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84F4886-BB10-4FA1-9521-0FEA0488D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4453C1-7823-4949-81B5-0AEAB7DEB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3C606-A0FF-4C7E-A457-62EA2C793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4381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1862F4-ECA9-4F56-BD63-2976F126C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A031888-9F6A-46DC-97D0-EB7B749B0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ED94AFF-A482-4E8D-AE56-173AF28383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2B8EA70-04F6-4710-81B1-0588CA725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3EAC8C4-D424-4F8D-9383-1368CB199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BB637-DD69-44EA-A97F-33456E03C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15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4BF19D-DFE0-462D-94A9-CFC98909E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B2E317A-ADBE-41CD-BE05-C5DD0737E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213E0E5-F4BD-48F0-90ED-69EFCD50A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12BCEEA-92EC-477A-8E64-7AABB42C1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0D903A2-2FF5-44C4-953C-88518F59C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652EC0B-7036-4FEA-8198-7FCCB1882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928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8003828-F03C-4D13-8BF2-AB8C595B4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8ACA8C-F3F1-451C-8291-6182F5E5D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1D67CE-3721-406B-B312-DCAD5AD877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C5B0-208F-415F-B93D-D440DC4D03E2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4AC09F-F092-4482-B8DF-8AFA23DF73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D96A57-BC3A-4A10-AC1B-217DA3107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79A9A-0E2F-4679-A912-64486FFD9A4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670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20F61-A9B5-4CC7-B22E-DC4B310220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5E11407-B4FB-4D7E-B8BA-38C35097EF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C949BF3-A701-4915-A145-EC7D927A4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4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79AD37E-B189-4DE7-A94B-CD1CAA7B5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0"/>
            <a:ext cx="9420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13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F504901-3F77-4A21-B378-79206F3AA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790" y="0"/>
            <a:ext cx="94144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74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76481B0-45E3-45CF-AD55-9D61F0786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966" y="0"/>
            <a:ext cx="93920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68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FCAB5D0-2C79-4810-A820-3D7A8666B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285" y="0"/>
            <a:ext cx="94534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48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0403339-F12A-4CD0-82E6-E43698C24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191" y="0"/>
            <a:ext cx="9479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85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8A1AF99-899A-4149-8CFA-947753305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111" y="0"/>
            <a:ext cx="93697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81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05B489F-237C-4C51-857B-44608F992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493" y="0"/>
            <a:ext cx="9425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22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115EA49-EB53-40A0-A688-33CF8F715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355" y="0"/>
            <a:ext cx="92932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63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9AE7E24-4379-44F4-906F-8ACFFDBA7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682" y="0"/>
            <a:ext cx="9246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68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FA796B6-1824-41E5-ADEA-6A3275ABF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258" y="0"/>
            <a:ext cx="9359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18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C3380A-4496-42A5-8EC4-2403474C3E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32A29B0-85F5-48F7-BAE4-57AFF22C71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2C2995F-D3F6-46B3-815F-6A8205A23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59" y="0"/>
            <a:ext cx="9446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112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38D7371-995E-4C58-9E4D-DFDE8011A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222" y="0"/>
            <a:ext cx="93415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56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C049C91-EEC4-4080-A0BB-CCEF86FEA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218" y="0"/>
            <a:ext cx="94215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8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27F30C2-1294-457A-B76C-0B1DA5320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048" y="0"/>
            <a:ext cx="9189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157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20173F-C360-4C25-8D0E-A225FF239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088" y="0"/>
            <a:ext cx="9131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5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DBEA390-359D-4B87-9A6E-072CB8ADF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703" y="0"/>
            <a:ext cx="938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8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31A2CFE-4CDC-4586-981D-6A727E9D0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166" y="0"/>
            <a:ext cx="93816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81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111B436-2565-4425-A32A-FCFDF9E1B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923" y="0"/>
            <a:ext cx="93381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92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202D35E-0B15-481B-874A-49DAD73EB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383" y="0"/>
            <a:ext cx="9297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08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3570F-A877-4235-A346-DB7276C1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F78318-CC8E-4A6C-B715-E141B8E5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A14E336-E868-41D7-990A-59A316A13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598" y="99548"/>
            <a:ext cx="9516803" cy="66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72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와이드스크린</PresentationFormat>
  <Paragraphs>0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4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사단법인하이패밀리</dc:creator>
  <cp:lastModifiedBy>사단법인하이패밀리</cp:lastModifiedBy>
  <cp:revision>2</cp:revision>
  <dcterms:created xsi:type="dcterms:W3CDTF">2024-07-31T01:41:39Z</dcterms:created>
  <dcterms:modified xsi:type="dcterms:W3CDTF">2024-08-09T08:12:07Z</dcterms:modified>
</cp:coreProperties>
</file>