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1397" r:id="rId2"/>
    <p:sldId id="1379" r:id="rId3"/>
    <p:sldId id="418" r:id="rId4"/>
    <p:sldId id="1396" r:id="rId5"/>
    <p:sldId id="840" r:id="rId6"/>
    <p:sldId id="663" r:id="rId7"/>
    <p:sldId id="664" r:id="rId8"/>
    <p:sldId id="665" r:id="rId9"/>
    <p:sldId id="526" r:id="rId10"/>
    <p:sldId id="1375" r:id="rId11"/>
    <p:sldId id="1376" r:id="rId12"/>
    <p:sldId id="1377" r:id="rId13"/>
    <p:sldId id="416" r:id="rId14"/>
    <p:sldId id="417" r:id="rId15"/>
    <p:sldId id="485" r:id="rId16"/>
    <p:sldId id="517" r:id="rId17"/>
    <p:sldId id="518" r:id="rId18"/>
    <p:sldId id="1235" r:id="rId19"/>
    <p:sldId id="1228" r:id="rId20"/>
    <p:sldId id="1229" r:id="rId21"/>
    <p:sldId id="1225" r:id="rId22"/>
    <p:sldId id="1226" r:id="rId2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02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8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4F153-F394-488E-83C9-D201581EBF0A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6AE5C-F047-49C6-A9C7-343CDB7DE2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759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3A0F27-C117-4B27-B2D8-8B48A4AF4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13C4DDB-EBFB-41CC-BC19-1BB76D5F1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BA35CD-5CCF-40B6-A803-98E362E1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1F0EDD-6EC6-40D2-A615-236504E0F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AD895A7-27FA-4CF4-8A77-955084768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443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92B12-BCBA-4952-BE56-F9EDE4D8D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C439BDF-2CEA-4642-AFFC-E55987E67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809718B-8B39-4F70-B2FF-4007C08B0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36C317-B325-470F-B83D-99175C384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0AFDC3A-C4F5-4703-91D6-047ACD4FC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153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F76D8DF-5FFC-4624-9BBE-BA74A7279D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D665965-947F-47EC-BC55-B073D749D2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6BF7ED-7D9E-446F-95F9-65B38B8AA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4B095E-BA62-4F04-9E81-9DD0AE4E3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75FF21F-23E4-4A43-8834-616D438CD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633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871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351334-677B-4BDA-A51B-19AE653E06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460" y="434008"/>
            <a:ext cx="3525079" cy="5989983"/>
          </a:xfrm>
          <a:custGeom>
            <a:avLst/>
            <a:gdLst>
              <a:gd name="connsiteX0" fmla="*/ 0 w 3525079"/>
              <a:gd name="connsiteY0" fmla="*/ 0 h 5989983"/>
              <a:gd name="connsiteX1" fmla="*/ 3525079 w 3525079"/>
              <a:gd name="connsiteY1" fmla="*/ 0 h 5989983"/>
              <a:gd name="connsiteX2" fmla="*/ 3525079 w 3525079"/>
              <a:gd name="connsiteY2" fmla="*/ 5989983 h 5989983"/>
              <a:gd name="connsiteX3" fmla="*/ 0 w 3525079"/>
              <a:gd name="connsiteY3" fmla="*/ 5989983 h 598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079" h="5989983">
                <a:moveTo>
                  <a:pt x="0" y="0"/>
                </a:moveTo>
                <a:lnTo>
                  <a:pt x="3525079" y="0"/>
                </a:lnTo>
                <a:lnTo>
                  <a:pt x="3525079" y="5989983"/>
                </a:lnTo>
                <a:lnTo>
                  <a:pt x="0" y="59899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08CD412-38F0-4D9F-9CF1-51AE14D88A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04059" y="1878495"/>
            <a:ext cx="3108960" cy="3108960"/>
          </a:xfrm>
          <a:custGeom>
            <a:avLst/>
            <a:gdLst>
              <a:gd name="connsiteX0" fmla="*/ 1554480 w 3108960"/>
              <a:gd name="connsiteY0" fmla="*/ 0 h 3108960"/>
              <a:gd name="connsiteX1" fmla="*/ 3108960 w 3108960"/>
              <a:gd name="connsiteY1" fmla="*/ 1554480 h 3108960"/>
              <a:gd name="connsiteX2" fmla="*/ 1554480 w 3108960"/>
              <a:gd name="connsiteY2" fmla="*/ 3108960 h 3108960"/>
              <a:gd name="connsiteX3" fmla="*/ 0 w 3108960"/>
              <a:gd name="connsiteY3" fmla="*/ 1554480 h 3108960"/>
              <a:gd name="connsiteX4" fmla="*/ 1554480 w 3108960"/>
              <a:gd name="connsiteY4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960" h="3108960">
                <a:moveTo>
                  <a:pt x="1554480" y="0"/>
                </a:moveTo>
                <a:cubicBezTo>
                  <a:pt x="2412996" y="0"/>
                  <a:pt x="3108960" y="695964"/>
                  <a:pt x="3108960" y="1554480"/>
                </a:cubicBezTo>
                <a:cubicBezTo>
                  <a:pt x="3108960" y="2412996"/>
                  <a:pt x="2412996" y="3108960"/>
                  <a:pt x="1554480" y="3108960"/>
                </a:cubicBezTo>
                <a:cubicBezTo>
                  <a:pt x="695964" y="3108960"/>
                  <a:pt x="0" y="2412996"/>
                  <a:pt x="0" y="1554480"/>
                </a:cubicBezTo>
                <a:cubicBezTo>
                  <a:pt x="0" y="695964"/>
                  <a:pt x="695964" y="0"/>
                  <a:pt x="15544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14082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609600" y="122239"/>
            <a:ext cx="10972800" cy="600868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8B248-E14B-44B1-B011-9BFF344D037F}" type="datetimeFigureOut">
              <a:rPr lang="ko-KR" altLang="en-US"/>
              <a:pPr>
                <a:defRPr/>
              </a:pPr>
              <a:t>2024-08-12</a:t>
            </a:fld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3B1B1-AB36-4606-86D1-C494F741C9E9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01925438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7FC3CD-8D9F-4830-AF2D-64549E70B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CBBE0A-4097-4650-B56E-6964C73E2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C298F4-5F96-4E5A-B865-0A13314FF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A97D09-2005-4BAF-80D4-1A6336AC5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9149A43-9027-437E-B3A5-7E1A6E075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177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6B63D4-A26E-436D-9AE1-F77E745A0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C2D6CB0-62F4-450B-BD4B-0693C8380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F247C8-0461-4817-AFE4-2C422A55E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4B7997-6AB6-4E94-AC7D-7C6A7F41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5F43FC0-424A-475E-B142-3A444B8F1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055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21551F-7B9C-489A-B240-8E711E438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7266BD5-24EC-412D-9939-13BB1CA8AE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DA9B71D-79D0-49BB-BD25-DE63BF125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516A89A-2073-420D-B04A-74CFF53A2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6A664D9-60B1-4811-A3EC-ADD91F174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E01D341-F975-485A-A2E5-60A5E0F3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4178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6CEE26-81F0-4265-8039-6E73F0D52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6197F9-6140-4949-8FB6-788177FAD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2CC5BE-7218-40E6-9C15-95587CC93C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23793A7-704F-40FD-99EE-FFCCDEF82A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CF52BD6-7922-4A78-9E06-B423CD7905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0807A1A-A3CA-4E3C-BE6D-953E79408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560226D-15B0-4599-A43F-C3D6B4A18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FB2BFD5-8422-4436-B27E-59C4816B0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50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5CA0D6-E771-43D9-9037-CEAB080CD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542C6CB-B761-4F44-81F0-E9F822A5D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9D9C59A-05DE-4FFD-B5BD-14B813006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E024876-94A4-4116-9261-F5C52FBFC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9928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0148946-43DB-4FF1-AB57-59F21077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5F03CD0-70A2-4FC8-BEFC-6D14DF975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B303BBC-8B16-4945-BFC9-9FD78AE75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067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E6CCAA-B4B4-45C1-BFE4-339005938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376C65C-6EBC-4829-944D-1545251D5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03C6474-FB35-407F-9298-42DAAF007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5DB0874-2EBE-4CF2-B490-1EA08513B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FBF2DB3-913A-4D84-BEA7-8A337A6A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E6F6223-30F3-47B0-BF66-DF93E3D0E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2977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0ED408B-3E1E-4760-94F6-8E8121EFD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5633976-6B99-4C3B-9414-19FEEA0452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D2E864-4764-4122-A168-5384A81729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D0750D5-225A-4679-A084-2FDDE8473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C105BD8-F62D-49A0-A3F1-32C87E37D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70A9598-43D8-4FE5-846C-8D3A0558C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207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1D91B70-5273-44A3-A363-99E41986F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10FA9B4-6EE1-402A-AAD5-62C237372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63360F-9C28-4973-8E61-BD93A7DEC6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7BF0B-B5D4-4692-8388-0E6208CAEBE8}" type="datetimeFigureOut">
              <a:rPr lang="ko-KR" altLang="en-US" smtClean="0"/>
              <a:t>2024-08-12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C505B1-0CDB-49E2-ABE0-01BCC9DF18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D34DC73-6864-431A-9713-B5A8859EB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EAA7B-0F92-4B4C-B62D-D29CC0AB87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63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Documents%20and%20Settings\&#55176;&#47568;&#46972;&#50556;\My%20Documents\&#51060;&#49457;&#48120;&#44592;&#54925;&#49892;&#51109;\&#51020;&#50501;\&#55192;&#45236;&#46972;%20&#47569;&#51008;&#47932;&#50500;.wav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74B6DC-9B20-42D6-859A-0824D5B4D2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DF45F8B-A31D-49A6-925C-C93368C7A2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1D038D9-6ACF-482F-9767-1AE0A1902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68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21939313-6004-48D7-B8B7-0B881F3314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B0621DE-55B6-480B-A784-ACD4C5926B56}"/>
              </a:ext>
            </a:extLst>
          </p:cNvPr>
          <p:cNvSpPr/>
          <p:nvPr/>
        </p:nvSpPr>
        <p:spPr>
          <a:xfrm>
            <a:off x="8074025" y="3800475"/>
            <a:ext cx="571500" cy="571500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grpSp>
        <p:nvGrpSpPr>
          <p:cNvPr id="2" name="그룹 10">
            <a:extLst>
              <a:ext uri="{FF2B5EF4-FFF2-40B4-BE49-F238E27FC236}">
                <a16:creationId xmlns:a16="http://schemas.microsoft.com/office/drawing/2014/main" id="{87FFF183-2211-42EA-9714-0D5876F63077}"/>
              </a:ext>
            </a:extLst>
          </p:cNvPr>
          <p:cNvGrpSpPr>
            <a:grpSpLocks/>
          </p:cNvGrpSpPr>
          <p:nvPr/>
        </p:nvGrpSpPr>
        <p:grpSpPr bwMode="auto">
          <a:xfrm>
            <a:off x="6596063" y="2714626"/>
            <a:ext cx="1244600" cy="1241425"/>
            <a:chOff x="3143251" y="928688"/>
            <a:chExt cx="1244600" cy="1241426"/>
          </a:xfrm>
        </p:grpSpPr>
        <p:sp>
          <p:nvSpPr>
            <p:cNvPr id="31775" name="Freeform 43">
              <a:extLst>
                <a:ext uri="{FF2B5EF4-FFF2-40B4-BE49-F238E27FC236}">
                  <a16:creationId xmlns:a16="http://schemas.microsoft.com/office/drawing/2014/main" id="{554CC8D3-14A0-4DD0-96A0-60DA228B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6" y="1223963"/>
              <a:ext cx="538163" cy="539750"/>
            </a:xfrm>
            <a:custGeom>
              <a:avLst/>
              <a:gdLst>
                <a:gd name="T0" fmla="*/ 2147483646 w 2034"/>
                <a:gd name="T1" fmla="*/ 2147483646 h 2035"/>
                <a:gd name="T2" fmla="*/ 2147483646 w 2034"/>
                <a:gd name="T3" fmla="*/ 2147483646 h 2035"/>
                <a:gd name="T4" fmla="*/ 2147483646 w 2034"/>
                <a:gd name="T5" fmla="*/ 2147483646 h 2035"/>
                <a:gd name="T6" fmla="*/ 2147483646 w 2034"/>
                <a:gd name="T7" fmla="*/ 2147483646 h 2035"/>
                <a:gd name="T8" fmla="*/ 2147483646 w 2034"/>
                <a:gd name="T9" fmla="*/ 2147483646 h 2035"/>
                <a:gd name="T10" fmla="*/ 2147483646 w 2034"/>
                <a:gd name="T11" fmla="*/ 2147483646 h 2035"/>
                <a:gd name="T12" fmla="*/ 2147483646 w 2034"/>
                <a:gd name="T13" fmla="*/ 2147483646 h 2035"/>
                <a:gd name="T14" fmla="*/ 2147483646 w 2034"/>
                <a:gd name="T15" fmla="*/ 2147483646 h 2035"/>
                <a:gd name="T16" fmla="*/ 2147483646 w 2034"/>
                <a:gd name="T17" fmla="*/ 2147483646 h 2035"/>
                <a:gd name="T18" fmla="*/ 2147483646 w 2034"/>
                <a:gd name="T19" fmla="*/ 2147483646 h 2035"/>
                <a:gd name="T20" fmla="*/ 2147483646 w 2034"/>
                <a:gd name="T21" fmla="*/ 2147483646 h 2035"/>
                <a:gd name="T22" fmla="*/ 2147483646 w 2034"/>
                <a:gd name="T23" fmla="*/ 2147483646 h 2035"/>
                <a:gd name="T24" fmla="*/ 2147483646 w 2034"/>
                <a:gd name="T25" fmla="*/ 2147483646 h 2035"/>
                <a:gd name="T26" fmla="*/ 2147483646 w 2034"/>
                <a:gd name="T27" fmla="*/ 2147483646 h 2035"/>
                <a:gd name="T28" fmla="*/ 2147483646 w 2034"/>
                <a:gd name="T29" fmla="*/ 2147483646 h 2035"/>
                <a:gd name="T30" fmla="*/ 2147483646 w 2034"/>
                <a:gd name="T31" fmla="*/ 2147483646 h 2035"/>
                <a:gd name="T32" fmla="*/ 2147483646 w 2034"/>
                <a:gd name="T33" fmla="*/ 2147483646 h 2035"/>
                <a:gd name="T34" fmla="*/ 2147483646 w 2034"/>
                <a:gd name="T35" fmla="*/ 2147483646 h 2035"/>
                <a:gd name="T36" fmla="*/ 2147483646 w 2034"/>
                <a:gd name="T37" fmla="*/ 2147483646 h 2035"/>
                <a:gd name="T38" fmla="*/ 2147483646 w 2034"/>
                <a:gd name="T39" fmla="*/ 2147483646 h 2035"/>
                <a:gd name="T40" fmla="*/ 2147483646 w 2034"/>
                <a:gd name="T41" fmla="*/ 2147483646 h 2035"/>
                <a:gd name="T42" fmla="*/ 2147483646 w 2034"/>
                <a:gd name="T43" fmla="*/ 2147483646 h 2035"/>
                <a:gd name="T44" fmla="*/ 2147483646 w 2034"/>
                <a:gd name="T45" fmla="*/ 2147483646 h 2035"/>
                <a:gd name="T46" fmla="*/ 2147483646 w 2034"/>
                <a:gd name="T47" fmla="*/ 2147483646 h 2035"/>
                <a:gd name="T48" fmla="*/ 2147483646 w 2034"/>
                <a:gd name="T49" fmla="*/ 2147483646 h 2035"/>
                <a:gd name="T50" fmla="*/ 2147483646 w 2034"/>
                <a:gd name="T51" fmla="*/ 2147483646 h 2035"/>
                <a:gd name="T52" fmla="*/ 2147483646 w 2034"/>
                <a:gd name="T53" fmla="*/ 2147483646 h 2035"/>
                <a:gd name="T54" fmla="*/ 2147483646 w 2034"/>
                <a:gd name="T55" fmla="*/ 2147483646 h 2035"/>
                <a:gd name="T56" fmla="*/ 2147483646 w 2034"/>
                <a:gd name="T57" fmla="*/ 2147483646 h 2035"/>
                <a:gd name="T58" fmla="*/ 2147483646 w 2034"/>
                <a:gd name="T59" fmla="*/ 2147483646 h 2035"/>
                <a:gd name="T60" fmla="*/ 2147483646 w 2034"/>
                <a:gd name="T61" fmla="*/ 2147483646 h 2035"/>
                <a:gd name="T62" fmla="*/ 2147483646 w 2034"/>
                <a:gd name="T63" fmla="*/ 2147483646 h 2035"/>
                <a:gd name="T64" fmla="*/ 2147483646 w 2034"/>
                <a:gd name="T65" fmla="*/ 2147483646 h 2035"/>
                <a:gd name="T66" fmla="*/ 2147483646 w 2034"/>
                <a:gd name="T67" fmla="*/ 2147483646 h 2035"/>
                <a:gd name="T68" fmla="*/ 2147483646 w 2034"/>
                <a:gd name="T69" fmla="*/ 2147483646 h 2035"/>
                <a:gd name="T70" fmla="*/ 2147483646 w 2034"/>
                <a:gd name="T71" fmla="*/ 2147483646 h 2035"/>
                <a:gd name="T72" fmla="*/ 2147483646 w 2034"/>
                <a:gd name="T73" fmla="*/ 2147483646 h 2035"/>
                <a:gd name="T74" fmla="*/ 2147483646 w 2034"/>
                <a:gd name="T75" fmla="*/ 2147483646 h 2035"/>
                <a:gd name="T76" fmla="*/ 2147483646 w 2034"/>
                <a:gd name="T77" fmla="*/ 2147483646 h 2035"/>
                <a:gd name="T78" fmla="*/ 2147483646 w 2034"/>
                <a:gd name="T79" fmla="*/ 2147483646 h 2035"/>
                <a:gd name="T80" fmla="*/ 2147483646 w 2034"/>
                <a:gd name="T81" fmla="*/ 2147483646 h 2035"/>
                <a:gd name="T82" fmla="*/ 2147483646 w 2034"/>
                <a:gd name="T83" fmla="*/ 2147483646 h 2035"/>
                <a:gd name="T84" fmla="*/ 0 w 2034"/>
                <a:gd name="T85" fmla="*/ 2147483646 h 20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34"/>
                <a:gd name="T130" fmla="*/ 0 h 2035"/>
                <a:gd name="T131" fmla="*/ 2034 w 2034"/>
                <a:gd name="T132" fmla="*/ 2035 h 20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34" h="2035">
                  <a:moveTo>
                    <a:pt x="0" y="1018"/>
                  </a:moveTo>
                  <a:lnTo>
                    <a:pt x="1" y="1070"/>
                  </a:lnTo>
                  <a:lnTo>
                    <a:pt x="4" y="1122"/>
                  </a:lnTo>
                  <a:lnTo>
                    <a:pt x="10" y="1173"/>
                  </a:lnTo>
                  <a:lnTo>
                    <a:pt x="20" y="1222"/>
                  </a:lnTo>
                  <a:lnTo>
                    <a:pt x="31" y="1271"/>
                  </a:lnTo>
                  <a:lnTo>
                    <a:pt x="45" y="1320"/>
                  </a:lnTo>
                  <a:lnTo>
                    <a:pt x="61" y="1368"/>
                  </a:lnTo>
                  <a:lnTo>
                    <a:pt x="79" y="1414"/>
                  </a:lnTo>
                  <a:lnTo>
                    <a:pt x="99" y="1459"/>
                  </a:lnTo>
                  <a:lnTo>
                    <a:pt x="122" y="1502"/>
                  </a:lnTo>
                  <a:lnTo>
                    <a:pt x="146" y="1545"/>
                  </a:lnTo>
                  <a:lnTo>
                    <a:pt x="173" y="1586"/>
                  </a:lnTo>
                  <a:lnTo>
                    <a:pt x="202" y="1627"/>
                  </a:lnTo>
                  <a:lnTo>
                    <a:pt x="232" y="1665"/>
                  </a:lnTo>
                  <a:lnTo>
                    <a:pt x="264" y="1701"/>
                  </a:lnTo>
                  <a:lnTo>
                    <a:pt x="297" y="1737"/>
                  </a:lnTo>
                  <a:lnTo>
                    <a:pt x="332" y="1771"/>
                  </a:lnTo>
                  <a:lnTo>
                    <a:pt x="370" y="1803"/>
                  </a:lnTo>
                  <a:lnTo>
                    <a:pt x="408" y="1833"/>
                  </a:lnTo>
                  <a:lnTo>
                    <a:pt x="448" y="1862"/>
                  </a:lnTo>
                  <a:lnTo>
                    <a:pt x="490" y="1887"/>
                  </a:lnTo>
                  <a:lnTo>
                    <a:pt x="532" y="1912"/>
                  </a:lnTo>
                  <a:lnTo>
                    <a:pt x="576" y="1935"/>
                  </a:lnTo>
                  <a:lnTo>
                    <a:pt x="621" y="1955"/>
                  </a:lnTo>
                  <a:lnTo>
                    <a:pt x="667" y="1973"/>
                  </a:lnTo>
                  <a:lnTo>
                    <a:pt x="714" y="1989"/>
                  </a:lnTo>
                  <a:lnTo>
                    <a:pt x="762" y="2003"/>
                  </a:lnTo>
                  <a:lnTo>
                    <a:pt x="812" y="2015"/>
                  </a:lnTo>
                  <a:lnTo>
                    <a:pt x="862" y="2023"/>
                  </a:lnTo>
                  <a:lnTo>
                    <a:pt x="913" y="2030"/>
                  </a:lnTo>
                  <a:lnTo>
                    <a:pt x="964" y="2034"/>
                  </a:lnTo>
                  <a:lnTo>
                    <a:pt x="1017" y="2035"/>
                  </a:lnTo>
                  <a:lnTo>
                    <a:pt x="1069" y="2034"/>
                  </a:lnTo>
                  <a:lnTo>
                    <a:pt x="1121" y="2030"/>
                  </a:lnTo>
                  <a:lnTo>
                    <a:pt x="1171" y="2023"/>
                  </a:lnTo>
                  <a:lnTo>
                    <a:pt x="1221" y="2015"/>
                  </a:lnTo>
                  <a:lnTo>
                    <a:pt x="1270" y="2003"/>
                  </a:lnTo>
                  <a:lnTo>
                    <a:pt x="1318" y="1989"/>
                  </a:lnTo>
                  <a:lnTo>
                    <a:pt x="1367" y="1973"/>
                  </a:lnTo>
                  <a:lnTo>
                    <a:pt x="1413" y="1955"/>
                  </a:lnTo>
                  <a:lnTo>
                    <a:pt x="1458" y="1935"/>
                  </a:lnTo>
                  <a:lnTo>
                    <a:pt x="1501" y="1912"/>
                  </a:lnTo>
                  <a:lnTo>
                    <a:pt x="1544" y="1887"/>
                  </a:lnTo>
                  <a:lnTo>
                    <a:pt x="1585" y="1862"/>
                  </a:lnTo>
                  <a:lnTo>
                    <a:pt x="1625" y="1833"/>
                  </a:lnTo>
                  <a:lnTo>
                    <a:pt x="1664" y="1803"/>
                  </a:lnTo>
                  <a:lnTo>
                    <a:pt x="1700" y="1771"/>
                  </a:lnTo>
                  <a:lnTo>
                    <a:pt x="1736" y="1737"/>
                  </a:lnTo>
                  <a:lnTo>
                    <a:pt x="1770" y="1701"/>
                  </a:lnTo>
                  <a:lnTo>
                    <a:pt x="1802" y="1665"/>
                  </a:lnTo>
                  <a:lnTo>
                    <a:pt x="1832" y="1627"/>
                  </a:lnTo>
                  <a:lnTo>
                    <a:pt x="1860" y="1586"/>
                  </a:lnTo>
                  <a:lnTo>
                    <a:pt x="1886" y="1545"/>
                  </a:lnTo>
                  <a:lnTo>
                    <a:pt x="1911" y="1502"/>
                  </a:lnTo>
                  <a:lnTo>
                    <a:pt x="1933" y="1459"/>
                  </a:lnTo>
                  <a:lnTo>
                    <a:pt x="1954" y="1414"/>
                  </a:lnTo>
                  <a:lnTo>
                    <a:pt x="1972" y="1368"/>
                  </a:lnTo>
                  <a:lnTo>
                    <a:pt x="1988" y="1320"/>
                  </a:lnTo>
                  <a:lnTo>
                    <a:pt x="2002" y="1271"/>
                  </a:lnTo>
                  <a:lnTo>
                    <a:pt x="2014" y="1222"/>
                  </a:lnTo>
                  <a:lnTo>
                    <a:pt x="2022" y="1173"/>
                  </a:lnTo>
                  <a:lnTo>
                    <a:pt x="2029" y="1122"/>
                  </a:lnTo>
                  <a:lnTo>
                    <a:pt x="2033" y="1070"/>
                  </a:lnTo>
                  <a:lnTo>
                    <a:pt x="2034" y="1018"/>
                  </a:lnTo>
                  <a:lnTo>
                    <a:pt x="2033" y="966"/>
                  </a:lnTo>
                  <a:lnTo>
                    <a:pt x="2029" y="914"/>
                  </a:lnTo>
                  <a:lnTo>
                    <a:pt x="2022" y="863"/>
                  </a:lnTo>
                  <a:lnTo>
                    <a:pt x="2014" y="813"/>
                  </a:lnTo>
                  <a:lnTo>
                    <a:pt x="2002" y="763"/>
                  </a:lnTo>
                  <a:lnTo>
                    <a:pt x="1988" y="715"/>
                  </a:lnTo>
                  <a:lnTo>
                    <a:pt x="1972" y="668"/>
                  </a:lnTo>
                  <a:lnTo>
                    <a:pt x="1954" y="622"/>
                  </a:lnTo>
                  <a:lnTo>
                    <a:pt x="1933" y="577"/>
                  </a:lnTo>
                  <a:lnTo>
                    <a:pt x="1911" y="533"/>
                  </a:lnTo>
                  <a:lnTo>
                    <a:pt x="1886" y="491"/>
                  </a:lnTo>
                  <a:lnTo>
                    <a:pt x="1860" y="449"/>
                  </a:lnTo>
                  <a:lnTo>
                    <a:pt x="1832" y="409"/>
                  </a:lnTo>
                  <a:lnTo>
                    <a:pt x="1802" y="371"/>
                  </a:lnTo>
                  <a:lnTo>
                    <a:pt x="1770" y="334"/>
                  </a:lnTo>
                  <a:lnTo>
                    <a:pt x="1736" y="298"/>
                  </a:lnTo>
                  <a:lnTo>
                    <a:pt x="1700" y="265"/>
                  </a:lnTo>
                  <a:lnTo>
                    <a:pt x="1664" y="233"/>
                  </a:lnTo>
                  <a:lnTo>
                    <a:pt x="1625" y="203"/>
                  </a:lnTo>
                  <a:lnTo>
                    <a:pt x="1585" y="174"/>
                  </a:lnTo>
                  <a:lnTo>
                    <a:pt x="1544" y="147"/>
                  </a:lnTo>
                  <a:lnTo>
                    <a:pt x="1501" y="123"/>
                  </a:lnTo>
                  <a:lnTo>
                    <a:pt x="1458" y="101"/>
                  </a:lnTo>
                  <a:lnTo>
                    <a:pt x="1413" y="80"/>
                  </a:lnTo>
                  <a:lnTo>
                    <a:pt x="1367" y="62"/>
                  </a:lnTo>
                  <a:lnTo>
                    <a:pt x="1318" y="46"/>
                  </a:lnTo>
                  <a:lnTo>
                    <a:pt x="1270" y="33"/>
                  </a:lnTo>
                  <a:lnTo>
                    <a:pt x="1221" y="21"/>
                  </a:lnTo>
                  <a:lnTo>
                    <a:pt x="1171" y="11"/>
                  </a:lnTo>
                  <a:lnTo>
                    <a:pt x="1121" y="5"/>
                  </a:lnTo>
                  <a:lnTo>
                    <a:pt x="1069" y="2"/>
                  </a:lnTo>
                  <a:lnTo>
                    <a:pt x="1017" y="0"/>
                  </a:lnTo>
                  <a:lnTo>
                    <a:pt x="964" y="2"/>
                  </a:lnTo>
                  <a:lnTo>
                    <a:pt x="913" y="5"/>
                  </a:lnTo>
                  <a:lnTo>
                    <a:pt x="862" y="11"/>
                  </a:lnTo>
                  <a:lnTo>
                    <a:pt x="812" y="21"/>
                  </a:lnTo>
                  <a:lnTo>
                    <a:pt x="762" y="33"/>
                  </a:lnTo>
                  <a:lnTo>
                    <a:pt x="714" y="46"/>
                  </a:lnTo>
                  <a:lnTo>
                    <a:pt x="667" y="62"/>
                  </a:lnTo>
                  <a:lnTo>
                    <a:pt x="621" y="80"/>
                  </a:lnTo>
                  <a:lnTo>
                    <a:pt x="576" y="101"/>
                  </a:lnTo>
                  <a:lnTo>
                    <a:pt x="532" y="123"/>
                  </a:lnTo>
                  <a:lnTo>
                    <a:pt x="490" y="147"/>
                  </a:lnTo>
                  <a:lnTo>
                    <a:pt x="448" y="174"/>
                  </a:lnTo>
                  <a:lnTo>
                    <a:pt x="408" y="203"/>
                  </a:lnTo>
                  <a:lnTo>
                    <a:pt x="370" y="233"/>
                  </a:lnTo>
                  <a:lnTo>
                    <a:pt x="332" y="265"/>
                  </a:lnTo>
                  <a:lnTo>
                    <a:pt x="297" y="298"/>
                  </a:lnTo>
                  <a:lnTo>
                    <a:pt x="264" y="334"/>
                  </a:lnTo>
                  <a:lnTo>
                    <a:pt x="232" y="371"/>
                  </a:lnTo>
                  <a:lnTo>
                    <a:pt x="202" y="409"/>
                  </a:lnTo>
                  <a:lnTo>
                    <a:pt x="173" y="449"/>
                  </a:lnTo>
                  <a:lnTo>
                    <a:pt x="146" y="491"/>
                  </a:lnTo>
                  <a:lnTo>
                    <a:pt x="122" y="533"/>
                  </a:lnTo>
                  <a:lnTo>
                    <a:pt x="99" y="577"/>
                  </a:lnTo>
                  <a:lnTo>
                    <a:pt x="79" y="622"/>
                  </a:lnTo>
                  <a:lnTo>
                    <a:pt x="61" y="668"/>
                  </a:lnTo>
                  <a:lnTo>
                    <a:pt x="45" y="715"/>
                  </a:lnTo>
                  <a:lnTo>
                    <a:pt x="31" y="763"/>
                  </a:lnTo>
                  <a:lnTo>
                    <a:pt x="20" y="813"/>
                  </a:lnTo>
                  <a:lnTo>
                    <a:pt x="10" y="863"/>
                  </a:lnTo>
                  <a:lnTo>
                    <a:pt x="4" y="914"/>
                  </a:lnTo>
                  <a:lnTo>
                    <a:pt x="1" y="966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6" name="Freeform 44">
              <a:extLst>
                <a:ext uri="{FF2B5EF4-FFF2-40B4-BE49-F238E27FC236}">
                  <a16:creationId xmlns:a16="http://schemas.microsoft.com/office/drawing/2014/main" id="{9CA1FADB-4F1E-42B5-A149-CB6C2F150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926" y="1014413"/>
              <a:ext cx="323850" cy="269875"/>
            </a:xfrm>
            <a:custGeom>
              <a:avLst/>
              <a:gdLst>
                <a:gd name="T0" fmla="*/ 2147483646 w 1227"/>
                <a:gd name="T1" fmla="*/ 2147483646 h 1023"/>
                <a:gd name="T2" fmla="*/ 2147483646 w 1227"/>
                <a:gd name="T3" fmla="*/ 2147483646 h 1023"/>
                <a:gd name="T4" fmla="*/ 2147483646 w 1227"/>
                <a:gd name="T5" fmla="*/ 2147483646 h 1023"/>
                <a:gd name="T6" fmla="*/ 0 w 1227"/>
                <a:gd name="T7" fmla="*/ 0 h 1023"/>
                <a:gd name="T8" fmla="*/ 2147483646 w 1227"/>
                <a:gd name="T9" fmla="*/ 2147483646 h 10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7"/>
                <a:gd name="T16" fmla="*/ 0 h 1023"/>
                <a:gd name="T17" fmla="*/ 1227 w 1227"/>
                <a:gd name="T18" fmla="*/ 1023 h 10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7" h="1023">
                  <a:moveTo>
                    <a:pt x="48" y="120"/>
                  </a:moveTo>
                  <a:lnTo>
                    <a:pt x="409" y="1023"/>
                  </a:lnTo>
                  <a:lnTo>
                    <a:pt x="1227" y="409"/>
                  </a:lnTo>
                  <a:lnTo>
                    <a:pt x="0" y="0"/>
                  </a:lnTo>
                  <a:lnTo>
                    <a:pt x="48" y="120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7" name="Freeform 45">
              <a:extLst>
                <a:ext uri="{FF2B5EF4-FFF2-40B4-BE49-F238E27FC236}">
                  <a16:creationId xmlns:a16="http://schemas.microsoft.com/office/drawing/2014/main" id="{9E59FD16-0125-48BD-B57D-97580EFA5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1419226"/>
              <a:ext cx="363538" cy="311150"/>
            </a:xfrm>
            <a:custGeom>
              <a:avLst/>
              <a:gdLst>
                <a:gd name="T0" fmla="*/ 2147483646 w 1375"/>
                <a:gd name="T1" fmla="*/ 2147483646 h 1178"/>
                <a:gd name="T2" fmla="*/ 0 w 1375"/>
                <a:gd name="T3" fmla="*/ 2147483646 h 1178"/>
                <a:gd name="T4" fmla="*/ 2147483646 w 1375"/>
                <a:gd name="T5" fmla="*/ 2147483646 h 1178"/>
                <a:gd name="T6" fmla="*/ 2147483646 w 1375"/>
                <a:gd name="T7" fmla="*/ 0 h 1178"/>
                <a:gd name="T8" fmla="*/ 2147483646 w 1375"/>
                <a:gd name="T9" fmla="*/ 2147483646 h 11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5"/>
                <a:gd name="T16" fmla="*/ 0 h 1178"/>
                <a:gd name="T17" fmla="*/ 1375 w 1375"/>
                <a:gd name="T18" fmla="*/ 1178 h 11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5" h="1178">
                  <a:moveTo>
                    <a:pt x="914" y="74"/>
                  </a:moveTo>
                  <a:lnTo>
                    <a:pt x="0" y="1081"/>
                  </a:lnTo>
                  <a:lnTo>
                    <a:pt x="1375" y="1178"/>
                  </a:lnTo>
                  <a:lnTo>
                    <a:pt x="983" y="0"/>
                  </a:lnTo>
                  <a:lnTo>
                    <a:pt x="914" y="74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8" name="Freeform 46">
              <a:extLst>
                <a:ext uri="{FF2B5EF4-FFF2-40B4-BE49-F238E27FC236}">
                  <a16:creationId xmlns:a16="http://schemas.microsoft.com/office/drawing/2014/main" id="{523FD6D3-12CB-464D-9FBE-2A84D1F65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6" y="1870076"/>
              <a:ext cx="217488" cy="300038"/>
            </a:xfrm>
            <a:custGeom>
              <a:avLst/>
              <a:gdLst>
                <a:gd name="T0" fmla="*/ 0 w 825"/>
                <a:gd name="T1" fmla="*/ 0 h 1134"/>
                <a:gd name="T2" fmla="*/ 2147483646 w 825"/>
                <a:gd name="T3" fmla="*/ 2147483646 h 1134"/>
                <a:gd name="T4" fmla="*/ 2147483646 w 825"/>
                <a:gd name="T5" fmla="*/ 2147483646 h 1134"/>
                <a:gd name="T6" fmla="*/ 2147483646 w 825"/>
                <a:gd name="T7" fmla="*/ 2147483646 h 1134"/>
                <a:gd name="T8" fmla="*/ 2147483646 w 825"/>
                <a:gd name="T9" fmla="*/ 2147483646 h 1134"/>
                <a:gd name="T10" fmla="*/ 2147483646 w 825"/>
                <a:gd name="T11" fmla="*/ 2147483646 h 1134"/>
                <a:gd name="T12" fmla="*/ 2147483646 w 825"/>
                <a:gd name="T13" fmla="*/ 2147483646 h 1134"/>
                <a:gd name="T14" fmla="*/ 2147483646 w 825"/>
                <a:gd name="T15" fmla="*/ 2147483646 h 1134"/>
                <a:gd name="T16" fmla="*/ 2147483646 w 825"/>
                <a:gd name="T17" fmla="*/ 2147483646 h 1134"/>
                <a:gd name="T18" fmla="*/ 2147483646 w 825"/>
                <a:gd name="T19" fmla="*/ 2147483646 h 1134"/>
                <a:gd name="T20" fmla="*/ 2147483646 w 825"/>
                <a:gd name="T21" fmla="*/ 2147483646 h 1134"/>
                <a:gd name="T22" fmla="*/ 2147483646 w 825"/>
                <a:gd name="T23" fmla="*/ 2147483646 h 1134"/>
                <a:gd name="T24" fmla="*/ 2147483646 w 825"/>
                <a:gd name="T25" fmla="*/ 2147483646 h 1134"/>
                <a:gd name="T26" fmla="*/ 2147483646 w 825"/>
                <a:gd name="T27" fmla="*/ 2147483646 h 1134"/>
                <a:gd name="T28" fmla="*/ 2147483646 w 825"/>
                <a:gd name="T29" fmla="*/ 2147483646 h 1134"/>
                <a:gd name="T30" fmla="*/ 2147483646 w 825"/>
                <a:gd name="T31" fmla="*/ 2147483646 h 1134"/>
                <a:gd name="T32" fmla="*/ 2147483646 w 825"/>
                <a:gd name="T33" fmla="*/ 2147483646 h 1134"/>
                <a:gd name="T34" fmla="*/ 2147483646 w 825"/>
                <a:gd name="T35" fmla="*/ 2147483646 h 1134"/>
                <a:gd name="T36" fmla="*/ 0 w 825"/>
                <a:gd name="T37" fmla="*/ 0 h 1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25"/>
                <a:gd name="T58" fmla="*/ 0 h 1134"/>
                <a:gd name="T59" fmla="*/ 825 w 825"/>
                <a:gd name="T60" fmla="*/ 1134 h 1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25" h="1134">
                  <a:moveTo>
                    <a:pt x="0" y="0"/>
                  </a:moveTo>
                  <a:lnTo>
                    <a:pt x="514" y="1134"/>
                  </a:lnTo>
                  <a:lnTo>
                    <a:pt x="825" y="14"/>
                  </a:lnTo>
                  <a:lnTo>
                    <a:pt x="815" y="13"/>
                  </a:lnTo>
                  <a:lnTo>
                    <a:pt x="789" y="12"/>
                  </a:lnTo>
                  <a:lnTo>
                    <a:pt x="749" y="11"/>
                  </a:lnTo>
                  <a:lnTo>
                    <a:pt x="696" y="10"/>
                  </a:lnTo>
                  <a:lnTo>
                    <a:pt x="634" y="9"/>
                  </a:lnTo>
                  <a:lnTo>
                    <a:pt x="564" y="8"/>
                  </a:lnTo>
                  <a:lnTo>
                    <a:pt x="490" y="7"/>
                  </a:lnTo>
                  <a:lnTo>
                    <a:pt x="413" y="6"/>
                  </a:lnTo>
                  <a:lnTo>
                    <a:pt x="336" y="5"/>
                  </a:lnTo>
                  <a:lnTo>
                    <a:pt x="261" y="4"/>
                  </a:lnTo>
                  <a:lnTo>
                    <a:pt x="191" y="3"/>
                  </a:lnTo>
                  <a:lnTo>
                    <a:pt x="129" y="3"/>
                  </a:lnTo>
                  <a:lnTo>
                    <a:pt x="76" y="2"/>
                  </a:lnTo>
                  <a:lnTo>
                    <a:pt x="35" y="2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9" name="Freeform 47">
              <a:extLst>
                <a:ext uri="{FF2B5EF4-FFF2-40B4-BE49-F238E27FC236}">
                  <a16:creationId xmlns:a16="http://schemas.microsoft.com/office/drawing/2014/main" id="{DAEFF6E2-F799-41AB-865A-F81B4EDE8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126" y="1435101"/>
              <a:ext cx="339725" cy="339725"/>
            </a:xfrm>
            <a:custGeom>
              <a:avLst/>
              <a:gdLst>
                <a:gd name="T0" fmla="*/ 2147483646 w 1282"/>
                <a:gd name="T1" fmla="*/ 2147483646 h 1283"/>
                <a:gd name="T2" fmla="*/ 0 w 1282"/>
                <a:gd name="T3" fmla="*/ 2147483646 h 1283"/>
                <a:gd name="T4" fmla="*/ 2147483646 w 1282"/>
                <a:gd name="T5" fmla="*/ 2147483646 h 1283"/>
                <a:gd name="T6" fmla="*/ 2147483646 w 1282"/>
                <a:gd name="T7" fmla="*/ 0 h 1283"/>
                <a:gd name="T8" fmla="*/ 2147483646 w 1282"/>
                <a:gd name="T9" fmla="*/ 2147483646 h 1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2"/>
                <a:gd name="T16" fmla="*/ 0 h 1283"/>
                <a:gd name="T17" fmla="*/ 1282 w 1282"/>
                <a:gd name="T18" fmla="*/ 1283 h 12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2" h="1283">
                  <a:moveTo>
                    <a:pt x="365" y="95"/>
                  </a:moveTo>
                  <a:lnTo>
                    <a:pt x="0" y="1283"/>
                  </a:lnTo>
                  <a:lnTo>
                    <a:pt x="1282" y="887"/>
                  </a:lnTo>
                  <a:lnTo>
                    <a:pt x="393" y="0"/>
                  </a:lnTo>
                  <a:lnTo>
                    <a:pt x="365" y="95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0" name="Freeform 48">
              <a:extLst>
                <a:ext uri="{FF2B5EF4-FFF2-40B4-BE49-F238E27FC236}">
                  <a16:creationId xmlns:a16="http://schemas.microsoft.com/office/drawing/2014/main" id="{CEFC44B9-646C-489A-823E-5D0E729C8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928688"/>
              <a:ext cx="296863" cy="334963"/>
            </a:xfrm>
            <a:custGeom>
              <a:avLst/>
              <a:gdLst>
                <a:gd name="T0" fmla="*/ 2147483646 w 1117"/>
                <a:gd name="T1" fmla="*/ 2147483646 h 1264"/>
                <a:gd name="T2" fmla="*/ 0 w 1117"/>
                <a:gd name="T3" fmla="*/ 2147483646 h 1264"/>
                <a:gd name="T4" fmla="*/ 2147483646 w 1117"/>
                <a:gd name="T5" fmla="*/ 2147483646 h 1264"/>
                <a:gd name="T6" fmla="*/ 2147483646 w 1117"/>
                <a:gd name="T7" fmla="*/ 0 h 1264"/>
                <a:gd name="T8" fmla="*/ 2147483646 w 1117"/>
                <a:gd name="T9" fmla="*/ 2147483646 h 1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7"/>
                <a:gd name="T16" fmla="*/ 0 h 1264"/>
                <a:gd name="T17" fmla="*/ 1117 w 1117"/>
                <a:gd name="T18" fmla="*/ 1264 h 12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7" h="1264">
                  <a:moveTo>
                    <a:pt x="992" y="61"/>
                  </a:moveTo>
                  <a:lnTo>
                    <a:pt x="0" y="540"/>
                  </a:lnTo>
                  <a:lnTo>
                    <a:pt x="716" y="1264"/>
                  </a:lnTo>
                  <a:lnTo>
                    <a:pt x="1117" y="0"/>
                  </a:lnTo>
                  <a:lnTo>
                    <a:pt x="992" y="61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1" name="Freeform 49">
              <a:extLst>
                <a:ext uri="{FF2B5EF4-FFF2-40B4-BE49-F238E27FC236}">
                  <a16:creationId xmlns:a16="http://schemas.microsoft.com/office/drawing/2014/main" id="{8E1CD144-0D1D-4263-8C8E-DEC03112B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951" y="1247776"/>
              <a:ext cx="493713" cy="492125"/>
            </a:xfrm>
            <a:custGeom>
              <a:avLst/>
              <a:gdLst>
                <a:gd name="T0" fmla="*/ 2147483646 w 1863"/>
                <a:gd name="T1" fmla="*/ 2147483646 h 1864"/>
                <a:gd name="T2" fmla="*/ 2147483646 w 1863"/>
                <a:gd name="T3" fmla="*/ 2147483646 h 1864"/>
                <a:gd name="T4" fmla="*/ 2147483646 w 1863"/>
                <a:gd name="T5" fmla="*/ 2147483646 h 1864"/>
                <a:gd name="T6" fmla="*/ 2147483646 w 1863"/>
                <a:gd name="T7" fmla="*/ 2147483646 h 1864"/>
                <a:gd name="T8" fmla="*/ 2147483646 w 1863"/>
                <a:gd name="T9" fmla="*/ 2147483646 h 1864"/>
                <a:gd name="T10" fmla="*/ 2147483646 w 1863"/>
                <a:gd name="T11" fmla="*/ 2147483646 h 1864"/>
                <a:gd name="T12" fmla="*/ 2147483646 w 1863"/>
                <a:gd name="T13" fmla="*/ 2147483646 h 1864"/>
                <a:gd name="T14" fmla="*/ 2147483646 w 1863"/>
                <a:gd name="T15" fmla="*/ 2147483646 h 1864"/>
                <a:gd name="T16" fmla="*/ 2147483646 w 1863"/>
                <a:gd name="T17" fmla="*/ 2147483646 h 1864"/>
                <a:gd name="T18" fmla="*/ 2147483646 w 1863"/>
                <a:gd name="T19" fmla="*/ 2147483646 h 1864"/>
                <a:gd name="T20" fmla="*/ 2147483646 w 1863"/>
                <a:gd name="T21" fmla="*/ 2147483646 h 1864"/>
                <a:gd name="T22" fmla="*/ 2147483646 w 1863"/>
                <a:gd name="T23" fmla="*/ 2147483646 h 1864"/>
                <a:gd name="T24" fmla="*/ 2147483646 w 1863"/>
                <a:gd name="T25" fmla="*/ 2147483646 h 1864"/>
                <a:gd name="T26" fmla="*/ 2147483646 w 1863"/>
                <a:gd name="T27" fmla="*/ 2147483646 h 1864"/>
                <a:gd name="T28" fmla="*/ 2147483646 w 1863"/>
                <a:gd name="T29" fmla="*/ 2147483646 h 1864"/>
                <a:gd name="T30" fmla="*/ 2147483646 w 1863"/>
                <a:gd name="T31" fmla="*/ 2147483646 h 1864"/>
                <a:gd name="T32" fmla="*/ 2147483646 w 1863"/>
                <a:gd name="T33" fmla="*/ 2147483646 h 1864"/>
                <a:gd name="T34" fmla="*/ 2147483646 w 1863"/>
                <a:gd name="T35" fmla="*/ 2147483646 h 1864"/>
                <a:gd name="T36" fmla="*/ 2147483646 w 1863"/>
                <a:gd name="T37" fmla="*/ 2147483646 h 1864"/>
                <a:gd name="T38" fmla="*/ 2147483646 w 1863"/>
                <a:gd name="T39" fmla="*/ 2147483646 h 1864"/>
                <a:gd name="T40" fmla="*/ 2147483646 w 1863"/>
                <a:gd name="T41" fmla="*/ 2147483646 h 1864"/>
                <a:gd name="T42" fmla="*/ 2147483646 w 1863"/>
                <a:gd name="T43" fmla="*/ 2147483646 h 1864"/>
                <a:gd name="T44" fmla="*/ 2147483646 w 1863"/>
                <a:gd name="T45" fmla="*/ 2147483646 h 1864"/>
                <a:gd name="T46" fmla="*/ 2147483646 w 1863"/>
                <a:gd name="T47" fmla="*/ 2147483646 h 1864"/>
                <a:gd name="T48" fmla="*/ 2147483646 w 1863"/>
                <a:gd name="T49" fmla="*/ 2147483646 h 1864"/>
                <a:gd name="T50" fmla="*/ 2147483646 w 1863"/>
                <a:gd name="T51" fmla="*/ 2147483646 h 1864"/>
                <a:gd name="T52" fmla="*/ 2147483646 w 1863"/>
                <a:gd name="T53" fmla="*/ 2147483646 h 1864"/>
                <a:gd name="T54" fmla="*/ 2147483646 w 1863"/>
                <a:gd name="T55" fmla="*/ 2147483646 h 1864"/>
                <a:gd name="T56" fmla="*/ 2147483646 w 1863"/>
                <a:gd name="T57" fmla="*/ 2147483646 h 1864"/>
                <a:gd name="T58" fmla="*/ 2147483646 w 1863"/>
                <a:gd name="T59" fmla="*/ 2147483646 h 1864"/>
                <a:gd name="T60" fmla="*/ 2147483646 w 1863"/>
                <a:gd name="T61" fmla="*/ 2147483646 h 1864"/>
                <a:gd name="T62" fmla="*/ 2147483646 w 1863"/>
                <a:gd name="T63" fmla="*/ 2147483646 h 1864"/>
                <a:gd name="T64" fmla="*/ 2147483646 w 1863"/>
                <a:gd name="T65" fmla="*/ 2147483646 h 1864"/>
                <a:gd name="T66" fmla="*/ 2147483646 w 1863"/>
                <a:gd name="T67" fmla="*/ 2147483646 h 1864"/>
                <a:gd name="T68" fmla="*/ 2147483646 w 1863"/>
                <a:gd name="T69" fmla="*/ 2147483646 h 1864"/>
                <a:gd name="T70" fmla="*/ 2147483646 w 1863"/>
                <a:gd name="T71" fmla="*/ 2147483646 h 1864"/>
                <a:gd name="T72" fmla="*/ 2147483646 w 1863"/>
                <a:gd name="T73" fmla="*/ 2147483646 h 1864"/>
                <a:gd name="T74" fmla="*/ 2147483646 w 1863"/>
                <a:gd name="T75" fmla="*/ 2147483646 h 1864"/>
                <a:gd name="T76" fmla="*/ 2147483646 w 1863"/>
                <a:gd name="T77" fmla="*/ 2147483646 h 1864"/>
                <a:gd name="T78" fmla="*/ 2147483646 w 1863"/>
                <a:gd name="T79" fmla="*/ 2147483646 h 1864"/>
                <a:gd name="T80" fmla="*/ 2147483646 w 1863"/>
                <a:gd name="T81" fmla="*/ 2147483646 h 1864"/>
                <a:gd name="T82" fmla="*/ 2147483646 w 1863"/>
                <a:gd name="T83" fmla="*/ 2147483646 h 1864"/>
                <a:gd name="T84" fmla="*/ 0 w 1863"/>
                <a:gd name="T85" fmla="*/ 2147483646 h 18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63"/>
                <a:gd name="T130" fmla="*/ 0 h 1864"/>
                <a:gd name="T131" fmla="*/ 1863 w 1863"/>
                <a:gd name="T132" fmla="*/ 1864 h 186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63" h="1864">
                  <a:moveTo>
                    <a:pt x="0" y="932"/>
                  </a:moveTo>
                  <a:lnTo>
                    <a:pt x="1" y="980"/>
                  </a:lnTo>
                  <a:lnTo>
                    <a:pt x="5" y="1027"/>
                  </a:lnTo>
                  <a:lnTo>
                    <a:pt x="11" y="1073"/>
                  </a:lnTo>
                  <a:lnTo>
                    <a:pt x="19" y="1119"/>
                  </a:lnTo>
                  <a:lnTo>
                    <a:pt x="29" y="1165"/>
                  </a:lnTo>
                  <a:lnTo>
                    <a:pt x="42" y="1209"/>
                  </a:lnTo>
                  <a:lnTo>
                    <a:pt x="57" y="1252"/>
                  </a:lnTo>
                  <a:lnTo>
                    <a:pt x="73" y="1295"/>
                  </a:lnTo>
                  <a:lnTo>
                    <a:pt x="92" y="1336"/>
                  </a:lnTo>
                  <a:lnTo>
                    <a:pt x="113" y="1376"/>
                  </a:lnTo>
                  <a:lnTo>
                    <a:pt x="135" y="1415"/>
                  </a:lnTo>
                  <a:lnTo>
                    <a:pt x="159" y="1453"/>
                  </a:lnTo>
                  <a:lnTo>
                    <a:pt x="185" y="1489"/>
                  </a:lnTo>
                  <a:lnTo>
                    <a:pt x="213" y="1524"/>
                  </a:lnTo>
                  <a:lnTo>
                    <a:pt x="242" y="1559"/>
                  </a:lnTo>
                  <a:lnTo>
                    <a:pt x="273" y="1591"/>
                  </a:lnTo>
                  <a:lnTo>
                    <a:pt x="305" y="1622"/>
                  </a:lnTo>
                  <a:lnTo>
                    <a:pt x="339" y="1651"/>
                  </a:lnTo>
                  <a:lnTo>
                    <a:pt x="374" y="1678"/>
                  </a:lnTo>
                  <a:lnTo>
                    <a:pt x="411" y="1704"/>
                  </a:lnTo>
                  <a:lnTo>
                    <a:pt x="448" y="1729"/>
                  </a:lnTo>
                  <a:lnTo>
                    <a:pt x="487" y="1751"/>
                  </a:lnTo>
                  <a:lnTo>
                    <a:pt x="528" y="1772"/>
                  </a:lnTo>
                  <a:lnTo>
                    <a:pt x="569" y="1790"/>
                  </a:lnTo>
                  <a:lnTo>
                    <a:pt x="611" y="1807"/>
                  </a:lnTo>
                  <a:lnTo>
                    <a:pt x="655" y="1822"/>
                  </a:lnTo>
                  <a:lnTo>
                    <a:pt x="699" y="1835"/>
                  </a:lnTo>
                  <a:lnTo>
                    <a:pt x="744" y="1844"/>
                  </a:lnTo>
                  <a:lnTo>
                    <a:pt x="790" y="1853"/>
                  </a:lnTo>
                  <a:lnTo>
                    <a:pt x="837" y="1858"/>
                  </a:lnTo>
                  <a:lnTo>
                    <a:pt x="884" y="1862"/>
                  </a:lnTo>
                  <a:lnTo>
                    <a:pt x="932" y="1864"/>
                  </a:lnTo>
                  <a:lnTo>
                    <a:pt x="980" y="1862"/>
                  </a:lnTo>
                  <a:lnTo>
                    <a:pt x="1027" y="1858"/>
                  </a:lnTo>
                  <a:lnTo>
                    <a:pt x="1074" y="1853"/>
                  </a:lnTo>
                  <a:lnTo>
                    <a:pt x="1120" y="1844"/>
                  </a:lnTo>
                  <a:lnTo>
                    <a:pt x="1165" y="1835"/>
                  </a:lnTo>
                  <a:lnTo>
                    <a:pt x="1209" y="1822"/>
                  </a:lnTo>
                  <a:lnTo>
                    <a:pt x="1253" y="1807"/>
                  </a:lnTo>
                  <a:lnTo>
                    <a:pt x="1294" y="1790"/>
                  </a:lnTo>
                  <a:lnTo>
                    <a:pt x="1336" y="1772"/>
                  </a:lnTo>
                  <a:lnTo>
                    <a:pt x="1376" y="1751"/>
                  </a:lnTo>
                  <a:lnTo>
                    <a:pt x="1415" y="1729"/>
                  </a:lnTo>
                  <a:lnTo>
                    <a:pt x="1453" y="1704"/>
                  </a:lnTo>
                  <a:lnTo>
                    <a:pt x="1489" y="1678"/>
                  </a:lnTo>
                  <a:lnTo>
                    <a:pt x="1524" y="1651"/>
                  </a:lnTo>
                  <a:lnTo>
                    <a:pt x="1559" y="1622"/>
                  </a:lnTo>
                  <a:lnTo>
                    <a:pt x="1591" y="1591"/>
                  </a:lnTo>
                  <a:lnTo>
                    <a:pt x="1622" y="1559"/>
                  </a:lnTo>
                  <a:lnTo>
                    <a:pt x="1651" y="1524"/>
                  </a:lnTo>
                  <a:lnTo>
                    <a:pt x="1678" y="1489"/>
                  </a:lnTo>
                  <a:lnTo>
                    <a:pt x="1704" y="1453"/>
                  </a:lnTo>
                  <a:lnTo>
                    <a:pt x="1729" y="1415"/>
                  </a:lnTo>
                  <a:lnTo>
                    <a:pt x="1751" y="1376"/>
                  </a:lnTo>
                  <a:lnTo>
                    <a:pt x="1771" y="1336"/>
                  </a:lnTo>
                  <a:lnTo>
                    <a:pt x="1791" y="1295"/>
                  </a:lnTo>
                  <a:lnTo>
                    <a:pt x="1807" y="1252"/>
                  </a:lnTo>
                  <a:lnTo>
                    <a:pt x="1822" y="1209"/>
                  </a:lnTo>
                  <a:lnTo>
                    <a:pt x="1833" y="1165"/>
                  </a:lnTo>
                  <a:lnTo>
                    <a:pt x="1844" y="1119"/>
                  </a:lnTo>
                  <a:lnTo>
                    <a:pt x="1853" y="1073"/>
                  </a:lnTo>
                  <a:lnTo>
                    <a:pt x="1858" y="1027"/>
                  </a:lnTo>
                  <a:lnTo>
                    <a:pt x="1862" y="980"/>
                  </a:lnTo>
                  <a:lnTo>
                    <a:pt x="1863" y="932"/>
                  </a:lnTo>
                  <a:lnTo>
                    <a:pt x="1862" y="884"/>
                  </a:lnTo>
                  <a:lnTo>
                    <a:pt x="1858" y="837"/>
                  </a:lnTo>
                  <a:lnTo>
                    <a:pt x="1853" y="790"/>
                  </a:lnTo>
                  <a:lnTo>
                    <a:pt x="1844" y="744"/>
                  </a:lnTo>
                  <a:lnTo>
                    <a:pt x="1833" y="699"/>
                  </a:lnTo>
                  <a:lnTo>
                    <a:pt x="1822" y="655"/>
                  </a:lnTo>
                  <a:lnTo>
                    <a:pt x="1807" y="611"/>
                  </a:lnTo>
                  <a:lnTo>
                    <a:pt x="1791" y="569"/>
                  </a:lnTo>
                  <a:lnTo>
                    <a:pt x="1771" y="528"/>
                  </a:lnTo>
                  <a:lnTo>
                    <a:pt x="1751" y="488"/>
                  </a:lnTo>
                  <a:lnTo>
                    <a:pt x="1729" y="448"/>
                  </a:lnTo>
                  <a:lnTo>
                    <a:pt x="1704" y="411"/>
                  </a:lnTo>
                  <a:lnTo>
                    <a:pt x="1678" y="375"/>
                  </a:lnTo>
                  <a:lnTo>
                    <a:pt x="1651" y="339"/>
                  </a:lnTo>
                  <a:lnTo>
                    <a:pt x="1622" y="305"/>
                  </a:lnTo>
                  <a:lnTo>
                    <a:pt x="1591" y="273"/>
                  </a:lnTo>
                  <a:lnTo>
                    <a:pt x="1559" y="242"/>
                  </a:lnTo>
                  <a:lnTo>
                    <a:pt x="1524" y="213"/>
                  </a:lnTo>
                  <a:lnTo>
                    <a:pt x="1489" y="185"/>
                  </a:lnTo>
                  <a:lnTo>
                    <a:pt x="1453" y="160"/>
                  </a:lnTo>
                  <a:lnTo>
                    <a:pt x="1415" y="135"/>
                  </a:lnTo>
                  <a:lnTo>
                    <a:pt x="1376" y="113"/>
                  </a:lnTo>
                  <a:lnTo>
                    <a:pt x="1336" y="92"/>
                  </a:lnTo>
                  <a:lnTo>
                    <a:pt x="1294" y="73"/>
                  </a:lnTo>
                  <a:lnTo>
                    <a:pt x="1253" y="57"/>
                  </a:lnTo>
                  <a:lnTo>
                    <a:pt x="1209" y="42"/>
                  </a:lnTo>
                  <a:lnTo>
                    <a:pt x="1165" y="29"/>
                  </a:lnTo>
                  <a:lnTo>
                    <a:pt x="1120" y="19"/>
                  </a:lnTo>
                  <a:lnTo>
                    <a:pt x="1074" y="11"/>
                  </a:lnTo>
                  <a:lnTo>
                    <a:pt x="1027" y="5"/>
                  </a:lnTo>
                  <a:lnTo>
                    <a:pt x="980" y="1"/>
                  </a:lnTo>
                  <a:lnTo>
                    <a:pt x="932" y="0"/>
                  </a:lnTo>
                  <a:lnTo>
                    <a:pt x="884" y="1"/>
                  </a:lnTo>
                  <a:lnTo>
                    <a:pt x="837" y="5"/>
                  </a:lnTo>
                  <a:lnTo>
                    <a:pt x="790" y="11"/>
                  </a:lnTo>
                  <a:lnTo>
                    <a:pt x="744" y="19"/>
                  </a:lnTo>
                  <a:lnTo>
                    <a:pt x="699" y="29"/>
                  </a:lnTo>
                  <a:lnTo>
                    <a:pt x="655" y="42"/>
                  </a:lnTo>
                  <a:lnTo>
                    <a:pt x="611" y="57"/>
                  </a:lnTo>
                  <a:lnTo>
                    <a:pt x="569" y="73"/>
                  </a:lnTo>
                  <a:lnTo>
                    <a:pt x="528" y="92"/>
                  </a:lnTo>
                  <a:lnTo>
                    <a:pt x="487" y="113"/>
                  </a:lnTo>
                  <a:lnTo>
                    <a:pt x="448" y="135"/>
                  </a:lnTo>
                  <a:lnTo>
                    <a:pt x="411" y="160"/>
                  </a:lnTo>
                  <a:lnTo>
                    <a:pt x="374" y="185"/>
                  </a:lnTo>
                  <a:lnTo>
                    <a:pt x="339" y="213"/>
                  </a:lnTo>
                  <a:lnTo>
                    <a:pt x="305" y="242"/>
                  </a:lnTo>
                  <a:lnTo>
                    <a:pt x="273" y="273"/>
                  </a:lnTo>
                  <a:lnTo>
                    <a:pt x="242" y="305"/>
                  </a:lnTo>
                  <a:lnTo>
                    <a:pt x="213" y="339"/>
                  </a:lnTo>
                  <a:lnTo>
                    <a:pt x="185" y="375"/>
                  </a:lnTo>
                  <a:lnTo>
                    <a:pt x="159" y="411"/>
                  </a:lnTo>
                  <a:lnTo>
                    <a:pt x="135" y="448"/>
                  </a:lnTo>
                  <a:lnTo>
                    <a:pt x="113" y="488"/>
                  </a:lnTo>
                  <a:lnTo>
                    <a:pt x="92" y="528"/>
                  </a:lnTo>
                  <a:lnTo>
                    <a:pt x="73" y="569"/>
                  </a:lnTo>
                  <a:lnTo>
                    <a:pt x="57" y="611"/>
                  </a:lnTo>
                  <a:lnTo>
                    <a:pt x="42" y="655"/>
                  </a:lnTo>
                  <a:lnTo>
                    <a:pt x="29" y="699"/>
                  </a:lnTo>
                  <a:lnTo>
                    <a:pt x="19" y="744"/>
                  </a:lnTo>
                  <a:lnTo>
                    <a:pt x="11" y="790"/>
                  </a:lnTo>
                  <a:lnTo>
                    <a:pt x="5" y="837"/>
                  </a:lnTo>
                  <a:lnTo>
                    <a:pt x="1" y="884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2" name="Freeform 50">
              <a:extLst>
                <a:ext uri="{FF2B5EF4-FFF2-40B4-BE49-F238E27FC236}">
                  <a16:creationId xmlns:a16="http://schemas.microsoft.com/office/drawing/2014/main" id="{24A63E04-C912-4B9B-A2AD-5709B220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913" y="1039813"/>
              <a:ext cx="263525" cy="220663"/>
            </a:xfrm>
            <a:custGeom>
              <a:avLst/>
              <a:gdLst>
                <a:gd name="T0" fmla="*/ 2147483646 w 995"/>
                <a:gd name="T1" fmla="*/ 2147483646 h 831"/>
                <a:gd name="T2" fmla="*/ 2147483646 w 995"/>
                <a:gd name="T3" fmla="*/ 2147483646 h 831"/>
                <a:gd name="T4" fmla="*/ 0 w 995"/>
                <a:gd name="T5" fmla="*/ 0 h 831"/>
                <a:gd name="T6" fmla="*/ 2147483646 w 995"/>
                <a:gd name="T7" fmla="*/ 2147483646 h 8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5"/>
                <a:gd name="T13" fmla="*/ 0 h 831"/>
                <a:gd name="T14" fmla="*/ 995 w 995"/>
                <a:gd name="T15" fmla="*/ 831 h 8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5" h="831">
                  <a:moveTo>
                    <a:pt x="995" y="332"/>
                  </a:moveTo>
                  <a:lnTo>
                    <a:pt x="331" y="831"/>
                  </a:lnTo>
                  <a:lnTo>
                    <a:pt x="0" y="0"/>
                  </a:lnTo>
                  <a:lnTo>
                    <a:pt x="995" y="332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3" name="Freeform 51">
              <a:extLst>
                <a:ext uri="{FF2B5EF4-FFF2-40B4-BE49-F238E27FC236}">
                  <a16:creationId xmlns:a16="http://schemas.microsoft.com/office/drawing/2014/main" id="{E6180042-E80B-4415-ABB7-19E832AF4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588" y="1449388"/>
              <a:ext cx="307975" cy="263525"/>
            </a:xfrm>
            <a:custGeom>
              <a:avLst/>
              <a:gdLst>
                <a:gd name="T0" fmla="*/ 2147483646 w 1162"/>
                <a:gd name="T1" fmla="*/ 0 h 997"/>
                <a:gd name="T2" fmla="*/ 2147483646 w 1162"/>
                <a:gd name="T3" fmla="*/ 2147483646 h 997"/>
                <a:gd name="T4" fmla="*/ 0 w 1162"/>
                <a:gd name="T5" fmla="*/ 2147483646 h 997"/>
                <a:gd name="T6" fmla="*/ 2147483646 w 1162"/>
                <a:gd name="T7" fmla="*/ 0 h 9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2"/>
                <a:gd name="T13" fmla="*/ 0 h 997"/>
                <a:gd name="T14" fmla="*/ 1162 w 1162"/>
                <a:gd name="T15" fmla="*/ 997 h 9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2" h="997">
                  <a:moveTo>
                    <a:pt x="831" y="0"/>
                  </a:moveTo>
                  <a:lnTo>
                    <a:pt x="1162" y="997"/>
                  </a:lnTo>
                  <a:lnTo>
                    <a:pt x="0" y="915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4" name="Freeform 52">
              <a:extLst>
                <a:ext uri="{FF2B5EF4-FFF2-40B4-BE49-F238E27FC236}">
                  <a16:creationId xmlns:a16="http://schemas.microsoft.com/office/drawing/2014/main" id="{29BFE759-7C5E-4C68-9CA7-46CFA53EF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892301"/>
              <a:ext cx="163513" cy="220663"/>
            </a:xfrm>
            <a:custGeom>
              <a:avLst/>
              <a:gdLst>
                <a:gd name="T0" fmla="*/ 2147483646 w 620"/>
                <a:gd name="T1" fmla="*/ 2147483646 h 833"/>
                <a:gd name="T2" fmla="*/ 2147483646 w 620"/>
                <a:gd name="T3" fmla="*/ 2147483646 h 833"/>
                <a:gd name="T4" fmla="*/ 0 w 620"/>
                <a:gd name="T5" fmla="*/ 0 h 833"/>
                <a:gd name="T6" fmla="*/ 2147483646 w 620"/>
                <a:gd name="T7" fmla="*/ 2147483646 h 8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0"/>
                <a:gd name="T13" fmla="*/ 0 h 833"/>
                <a:gd name="T14" fmla="*/ 620 w 620"/>
                <a:gd name="T15" fmla="*/ 833 h 8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0" h="833">
                  <a:moveTo>
                    <a:pt x="620" y="8"/>
                  </a:moveTo>
                  <a:lnTo>
                    <a:pt x="374" y="833"/>
                  </a:lnTo>
                  <a:lnTo>
                    <a:pt x="0" y="0"/>
                  </a:lnTo>
                  <a:lnTo>
                    <a:pt x="620" y="8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5" name="Freeform 53">
              <a:extLst>
                <a:ext uri="{FF2B5EF4-FFF2-40B4-BE49-F238E27FC236}">
                  <a16:creationId xmlns:a16="http://schemas.microsoft.com/office/drawing/2014/main" id="{17A9066E-6958-4E5B-9848-B9D45C898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38" y="1465263"/>
              <a:ext cx="285750" cy="285750"/>
            </a:xfrm>
            <a:custGeom>
              <a:avLst/>
              <a:gdLst>
                <a:gd name="T0" fmla="*/ 2147483646 w 1079"/>
                <a:gd name="T1" fmla="*/ 0 h 1080"/>
                <a:gd name="T2" fmla="*/ 0 w 1079"/>
                <a:gd name="T3" fmla="*/ 2147483646 h 1080"/>
                <a:gd name="T4" fmla="*/ 2147483646 w 1079"/>
                <a:gd name="T5" fmla="*/ 2147483646 h 1080"/>
                <a:gd name="T6" fmla="*/ 2147483646 w 1079"/>
                <a:gd name="T7" fmla="*/ 0 h 10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9"/>
                <a:gd name="T13" fmla="*/ 0 h 1080"/>
                <a:gd name="T14" fmla="*/ 1079 w 1079"/>
                <a:gd name="T15" fmla="*/ 1080 h 10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9" h="1080">
                  <a:moveTo>
                    <a:pt x="331" y="0"/>
                  </a:moveTo>
                  <a:lnTo>
                    <a:pt x="0" y="1080"/>
                  </a:lnTo>
                  <a:lnTo>
                    <a:pt x="1079" y="748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6" name="Freeform 54">
              <a:extLst>
                <a:ext uri="{FF2B5EF4-FFF2-40B4-BE49-F238E27FC236}">
                  <a16:creationId xmlns:a16="http://schemas.microsoft.com/office/drawing/2014/main" id="{CDF0F858-6FEF-46E1-BCF3-DCE1AEE92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958851"/>
              <a:ext cx="242888" cy="274638"/>
            </a:xfrm>
            <a:custGeom>
              <a:avLst/>
              <a:gdLst>
                <a:gd name="T0" fmla="*/ 2147483646 w 917"/>
                <a:gd name="T1" fmla="*/ 0 h 1037"/>
                <a:gd name="T2" fmla="*/ 2147483646 w 917"/>
                <a:gd name="T3" fmla="*/ 2147483646 h 1037"/>
                <a:gd name="T4" fmla="*/ 0 w 917"/>
                <a:gd name="T5" fmla="*/ 2147483646 h 1037"/>
                <a:gd name="T6" fmla="*/ 2147483646 w 917"/>
                <a:gd name="T7" fmla="*/ 0 h 10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7"/>
                <a:gd name="T13" fmla="*/ 0 h 1037"/>
                <a:gd name="T14" fmla="*/ 917 w 917"/>
                <a:gd name="T15" fmla="*/ 1037 h 10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7" h="1037">
                  <a:moveTo>
                    <a:pt x="917" y="0"/>
                  </a:moveTo>
                  <a:lnTo>
                    <a:pt x="587" y="1037"/>
                  </a:lnTo>
                  <a:lnTo>
                    <a:pt x="0" y="443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87" name="Freeform 55">
              <a:extLst>
                <a:ext uri="{FF2B5EF4-FFF2-40B4-BE49-F238E27FC236}">
                  <a16:creationId xmlns:a16="http://schemas.microsoft.com/office/drawing/2014/main" id="{7346ACC7-9723-42DD-BF42-1F0180EBB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801" y="1341438"/>
              <a:ext cx="387350" cy="382588"/>
            </a:xfrm>
            <a:custGeom>
              <a:avLst/>
              <a:gdLst>
                <a:gd name="T0" fmla="*/ 2147483646 w 1462"/>
                <a:gd name="T1" fmla="*/ 2147483646 h 1441"/>
                <a:gd name="T2" fmla="*/ 2147483646 w 1462"/>
                <a:gd name="T3" fmla="*/ 2147483646 h 1441"/>
                <a:gd name="T4" fmla="*/ 2147483646 w 1462"/>
                <a:gd name="T5" fmla="*/ 2147483646 h 1441"/>
                <a:gd name="T6" fmla="*/ 2147483646 w 1462"/>
                <a:gd name="T7" fmla="*/ 2147483646 h 1441"/>
                <a:gd name="T8" fmla="*/ 2147483646 w 1462"/>
                <a:gd name="T9" fmla="*/ 2147483646 h 1441"/>
                <a:gd name="T10" fmla="*/ 2147483646 w 1462"/>
                <a:gd name="T11" fmla="*/ 2147483646 h 1441"/>
                <a:gd name="T12" fmla="*/ 2147483646 w 1462"/>
                <a:gd name="T13" fmla="*/ 2147483646 h 1441"/>
                <a:gd name="T14" fmla="*/ 2147483646 w 1462"/>
                <a:gd name="T15" fmla="*/ 2147483646 h 1441"/>
                <a:gd name="T16" fmla="*/ 2147483646 w 1462"/>
                <a:gd name="T17" fmla="*/ 2147483646 h 1441"/>
                <a:gd name="T18" fmla="*/ 2147483646 w 1462"/>
                <a:gd name="T19" fmla="*/ 2147483646 h 1441"/>
                <a:gd name="T20" fmla="*/ 2147483646 w 1462"/>
                <a:gd name="T21" fmla="*/ 2147483646 h 1441"/>
                <a:gd name="T22" fmla="*/ 2147483646 w 1462"/>
                <a:gd name="T23" fmla="*/ 2147483646 h 1441"/>
                <a:gd name="T24" fmla="*/ 2147483646 w 1462"/>
                <a:gd name="T25" fmla="*/ 2147483646 h 1441"/>
                <a:gd name="T26" fmla="*/ 2147483646 w 1462"/>
                <a:gd name="T27" fmla="*/ 2147483646 h 1441"/>
                <a:gd name="T28" fmla="*/ 2147483646 w 1462"/>
                <a:gd name="T29" fmla="*/ 2147483646 h 1441"/>
                <a:gd name="T30" fmla="*/ 2147483646 w 1462"/>
                <a:gd name="T31" fmla="*/ 2147483646 h 1441"/>
                <a:gd name="T32" fmla="*/ 2147483646 w 1462"/>
                <a:gd name="T33" fmla="*/ 2147483646 h 1441"/>
                <a:gd name="T34" fmla="*/ 2147483646 w 1462"/>
                <a:gd name="T35" fmla="*/ 2147483646 h 1441"/>
                <a:gd name="T36" fmla="*/ 2147483646 w 1462"/>
                <a:gd name="T37" fmla="*/ 2147483646 h 1441"/>
                <a:gd name="T38" fmla="*/ 2147483646 w 1462"/>
                <a:gd name="T39" fmla="*/ 2147483646 h 1441"/>
                <a:gd name="T40" fmla="*/ 2147483646 w 1462"/>
                <a:gd name="T41" fmla="*/ 2147483646 h 1441"/>
                <a:gd name="T42" fmla="*/ 2147483646 w 1462"/>
                <a:gd name="T43" fmla="*/ 2147483646 h 1441"/>
                <a:gd name="T44" fmla="*/ 2147483646 w 1462"/>
                <a:gd name="T45" fmla="*/ 2147483646 h 1441"/>
                <a:gd name="T46" fmla="*/ 2147483646 w 1462"/>
                <a:gd name="T47" fmla="*/ 2147483646 h 1441"/>
                <a:gd name="T48" fmla="*/ 2147483646 w 1462"/>
                <a:gd name="T49" fmla="*/ 2147483646 h 1441"/>
                <a:gd name="T50" fmla="*/ 2147483646 w 1462"/>
                <a:gd name="T51" fmla="*/ 2147483646 h 1441"/>
                <a:gd name="T52" fmla="*/ 2147483646 w 1462"/>
                <a:gd name="T53" fmla="*/ 2147483646 h 1441"/>
                <a:gd name="T54" fmla="*/ 2147483646 w 1462"/>
                <a:gd name="T55" fmla="*/ 2147483646 h 1441"/>
                <a:gd name="T56" fmla="*/ 2147483646 w 1462"/>
                <a:gd name="T57" fmla="*/ 2147483646 h 1441"/>
                <a:gd name="T58" fmla="*/ 2147483646 w 1462"/>
                <a:gd name="T59" fmla="*/ 2147483646 h 1441"/>
                <a:gd name="T60" fmla="*/ 2147483646 w 1462"/>
                <a:gd name="T61" fmla="*/ 2147483646 h 1441"/>
                <a:gd name="T62" fmla="*/ 2147483646 w 1462"/>
                <a:gd name="T63" fmla="*/ 2147483646 h 1441"/>
                <a:gd name="T64" fmla="*/ 2147483646 w 1462"/>
                <a:gd name="T65" fmla="*/ 2147483646 h 1441"/>
                <a:gd name="T66" fmla="*/ 2147483646 w 1462"/>
                <a:gd name="T67" fmla="*/ 2147483646 h 1441"/>
                <a:gd name="T68" fmla="*/ 2147483646 w 1462"/>
                <a:gd name="T69" fmla="*/ 2147483646 h 1441"/>
                <a:gd name="T70" fmla="*/ 2147483646 w 1462"/>
                <a:gd name="T71" fmla="*/ 2147483646 h 1441"/>
                <a:gd name="T72" fmla="*/ 2147483646 w 1462"/>
                <a:gd name="T73" fmla="*/ 2147483646 h 1441"/>
                <a:gd name="T74" fmla="*/ 2147483646 w 1462"/>
                <a:gd name="T75" fmla="*/ 2147483646 h 1441"/>
                <a:gd name="T76" fmla="*/ 2147483646 w 1462"/>
                <a:gd name="T77" fmla="*/ 2147483646 h 1441"/>
                <a:gd name="T78" fmla="*/ 2147483646 w 1462"/>
                <a:gd name="T79" fmla="*/ 2147483646 h 1441"/>
                <a:gd name="T80" fmla="*/ 2147483646 w 1462"/>
                <a:gd name="T81" fmla="*/ 2147483646 h 1441"/>
                <a:gd name="T82" fmla="*/ 2147483646 w 1462"/>
                <a:gd name="T83" fmla="*/ 2147483646 h 1441"/>
                <a:gd name="T84" fmla="*/ 2147483646 w 1462"/>
                <a:gd name="T85" fmla="*/ 2147483646 h 1441"/>
                <a:gd name="T86" fmla="*/ 2147483646 w 1462"/>
                <a:gd name="T87" fmla="*/ 2147483646 h 1441"/>
                <a:gd name="T88" fmla="*/ 2147483646 w 1462"/>
                <a:gd name="T89" fmla="*/ 2147483646 h 1441"/>
                <a:gd name="T90" fmla="*/ 2147483646 w 1462"/>
                <a:gd name="T91" fmla="*/ 2147483646 h 1441"/>
                <a:gd name="T92" fmla="*/ 2147483646 w 1462"/>
                <a:gd name="T93" fmla="*/ 2147483646 h 1441"/>
                <a:gd name="T94" fmla="*/ 2147483646 w 1462"/>
                <a:gd name="T95" fmla="*/ 2147483646 h 1441"/>
                <a:gd name="T96" fmla="*/ 2147483646 w 1462"/>
                <a:gd name="T97" fmla="*/ 2147483646 h 1441"/>
                <a:gd name="T98" fmla="*/ 2147483646 w 1462"/>
                <a:gd name="T99" fmla="*/ 2147483646 h 1441"/>
                <a:gd name="T100" fmla="*/ 2147483646 w 1462"/>
                <a:gd name="T101" fmla="*/ 2147483646 h 1441"/>
                <a:gd name="T102" fmla="*/ 2147483646 w 1462"/>
                <a:gd name="T103" fmla="*/ 2147483646 h 1441"/>
                <a:gd name="T104" fmla="*/ 2147483646 w 1462"/>
                <a:gd name="T105" fmla="*/ 2147483646 h 1441"/>
                <a:gd name="T106" fmla="*/ 2147483646 w 1462"/>
                <a:gd name="T107" fmla="*/ 2147483646 h 1441"/>
                <a:gd name="T108" fmla="*/ 2147483646 w 1462"/>
                <a:gd name="T109" fmla="*/ 2147483646 h 1441"/>
                <a:gd name="T110" fmla="*/ 2147483646 w 1462"/>
                <a:gd name="T111" fmla="*/ 2147483646 h 1441"/>
                <a:gd name="T112" fmla="*/ 2147483646 w 1462"/>
                <a:gd name="T113" fmla="*/ 2147483646 h 1441"/>
                <a:gd name="T114" fmla="*/ 2147483646 w 1462"/>
                <a:gd name="T115" fmla="*/ 2147483646 h 144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62"/>
                <a:gd name="T175" fmla="*/ 0 h 1441"/>
                <a:gd name="T176" fmla="*/ 1462 w 1462"/>
                <a:gd name="T177" fmla="*/ 1441 h 144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62" h="1441">
                  <a:moveTo>
                    <a:pt x="620" y="0"/>
                  </a:moveTo>
                  <a:lnTo>
                    <a:pt x="591" y="1"/>
                  </a:lnTo>
                  <a:lnTo>
                    <a:pt x="562" y="2"/>
                  </a:lnTo>
                  <a:lnTo>
                    <a:pt x="534" y="6"/>
                  </a:lnTo>
                  <a:lnTo>
                    <a:pt x="506" y="10"/>
                  </a:lnTo>
                  <a:lnTo>
                    <a:pt x="479" y="17"/>
                  </a:lnTo>
                  <a:lnTo>
                    <a:pt x="451" y="24"/>
                  </a:lnTo>
                  <a:lnTo>
                    <a:pt x="424" y="33"/>
                  </a:lnTo>
                  <a:lnTo>
                    <a:pt x="398" y="43"/>
                  </a:lnTo>
                  <a:lnTo>
                    <a:pt x="373" y="55"/>
                  </a:lnTo>
                  <a:lnTo>
                    <a:pt x="347" y="67"/>
                  </a:lnTo>
                  <a:lnTo>
                    <a:pt x="322" y="81"/>
                  </a:lnTo>
                  <a:lnTo>
                    <a:pt x="299" y="97"/>
                  </a:lnTo>
                  <a:lnTo>
                    <a:pt x="275" y="113"/>
                  </a:lnTo>
                  <a:lnTo>
                    <a:pt x="253" y="130"/>
                  </a:lnTo>
                  <a:lnTo>
                    <a:pt x="230" y="149"/>
                  </a:lnTo>
                  <a:lnTo>
                    <a:pt x="210" y="170"/>
                  </a:lnTo>
                  <a:lnTo>
                    <a:pt x="185" y="195"/>
                  </a:lnTo>
                  <a:lnTo>
                    <a:pt x="162" y="222"/>
                  </a:lnTo>
                  <a:lnTo>
                    <a:pt x="141" y="250"/>
                  </a:lnTo>
                  <a:lnTo>
                    <a:pt x="120" y="279"/>
                  </a:lnTo>
                  <a:lnTo>
                    <a:pt x="101" y="308"/>
                  </a:lnTo>
                  <a:lnTo>
                    <a:pt x="84" y="339"/>
                  </a:lnTo>
                  <a:lnTo>
                    <a:pt x="69" y="370"/>
                  </a:lnTo>
                  <a:lnTo>
                    <a:pt x="54" y="402"/>
                  </a:lnTo>
                  <a:lnTo>
                    <a:pt x="42" y="434"/>
                  </a:lnTo>
                  <a:lnTo>
                    <a:pt x="30" y="467"/>
                  </a:lnTo>
                  <a:lnTo>
                    <a:pt x="22" y="500"/>
                  </a:lnTo>
                  <a:lnTo>
                    <a:pt x="14" y="534"/>
                  </a:lnTo>
                  <a:lnTo>
                    <a:pt x="8" y="570"/>
                  </a:lnTo>
                  <a:lnTo>
                    <a:pt x="4" y="604"/>
                  </a:lnTo>
                  <a:lnTo>
                    <a:pt x="2" y="640"/>
                  </a:lnTo>
                  <a:lnTo>
                    <a:pt x="0" y="676"/>
                  </a:lnTo>
                  <a:lnTo>
                    <a:pt x="2" y="711"/>
                  </a:lnTo>
                  <a:lnTo>
                    <a:pt x="4" y="746"/>
                  </a:lnTo>
                  <a:lnTo>
                    <a:pt x="8" y="781"/>
                  </a:lnTo>
                  <a:lnTo>
                    <a:pt x="14" y="816"/>
                  </a:lnTo>
                  <a:lnTo>
                    <a:pt x="22" y="851"/>
                  </a:lnTo>
                  <a:lnTo>
                    <a:pt x="30" y="884"/>
                  </a:lnTo>
                  <a:lnTo>
                    <a:pt x="42" y="917"/>
                  </a:lnTo>
                  <a:lnTo>
                    <a:pt x="54" y="949"/>
                  </a:lnTo>
                  <a:lnTo>
                    <a:pt x="69" y="981"/>
                  </a:lnTo>
                  <a:lnTo>
                    <a:pt x="84" y="1012"/>
                  </a:lnTo>
                  <a:lnTo>
                    <a:pt x="101" y="1042"/>
                  </a:lnTo>
                  <a:lnTo>
                    <a:pt x="120" y="1072"/>
                  </a:lnTo>
                  <a:lnTo>
                    <a:pt x="141" y="1101"/>
                  </a:lnTo>
                  <a:lnTo>
                    <a:pt x="162" y="1129"/>
                  </a:lnTo>
                  <a:lnTo>
                    <a:pt x="185" y="1156"/>
                  </a:lnTo>
                  <a:lnTo>
                    <a:pt x="210" y="1181"/>
                  </a:lnTo>
                  <a:lnTo>
                    <a:pt x="226" y="1197"/>
                  </a:lnTo>
                  <a:lnTo>
                    <a:pt x="242" y="1212"/>
                  </a:lnTo>
                  <a:lnTo>
                    <a:pt x="258" y="1227"/>
                  </a:lnTo>
                  <a:lnTo>
                    <a:pt x="275" y="1241"/>
                  </a:lnTo>
                  <a:lnTo>
                    <a:pt x="292" y="1254"/>
                  </a:lnTo>
                  <a:lnTo>
                    <a:pt x="310" y="1268"/>
                  </a:lnTo>
                  <a:lnTo>
                    <a:pt x="327" y="1281"/>
                  </a:lnTo>
                  <a:lnTo>
                    <a:pt x="345" y="1293"/>
                  </a:lnTo>
                  <a:lnTo>
                    <a:pt x="363" y="1304"/>
                  </a:lnTo>
                  <a:lnTo>
                    <a:pt x="381" y="1316"/>
                  </a:lnTo>
                  <a:lnTo>
                    <a:pt x="400" y="1327"/>
                  </a:lnTo>
                  <a:lnTo>
                    <a:pt x="419" y="1338"/>
                  </a:lnTo>
                  <a:lnTo>
                    <a:pt x="438" y="1347"/>
                  </a:lnTo>
                  <a:lnTo>
                    <a:pt x="457" y="1357"/>
                  </a:lnTo>
                  <a:lnTo>
                    <a:pt x="477" y="1365"/>
                  </a:lnTo>
                  <a:lnTo>
                    <a:pt x="497" y="1374"/>
                  </a:lnTo>
                  <a:lnTo>
                    <a:pt x="517" y="1383"/>
                  </a:lnTo>
                  <a:lnTo>
                    <a:pt x="537" y="1390"/>
                  </a:lnTo>
                  <a:lnTo>
                    <a:pt x="558" y="1396"/>
                  </a:lnTo>
                  <a:lnTo>
                    <a:pt x="578" y="1403"/>
                  </a:lnTo>
                  <a:lnTo>
                    <a:pt x="598" y="1409"/>
                  </a:lnTo>
                  <a:lnTo>
                    <a:pt x="620" y="1415"/>
                  </a:lnTo>
                  <a:lnTo>
                    <a:pt x="641" y="1420"/>
                  </a:lnTo>
                  <a:lnTo>
                    <a:pt x="662" y="1424"/>
                  </a:lnTo>
                  <a:lnTo>
                    <a:pt x="684" y="1429"/>
                  </a:lnTo>
                  <a:lnTo>
                    <a:pt x="705" y="1432"/>
                  </a:lnTo>
                  <a:lnTo>
                    <a:pt x="727" y="1435"/>
                  </a:lnTo>
                  <a:lnTo>
                    <a:pt x="748" y="1437"/>
                  </a:lnTo>
                  <a:lnTo>
                    <a:pt x="770" y="1439"/>
                  </a:lnTo>
                  <a:lnTo>
                    <a:pt x="792" y="1440"/>
                  </a:lnTo>
                  <a:lnTo>
                    <a:pt x="814" y="1441"/>
                  </a:lnTo>
                  <a:lnTo>
                    <a:pt x="836" y="1441"/>
                  </a:lnTo>
                  <a:lnTo>
                    <a:pt x="858" y="1441"/>
                  </a:lnTo>
                  <a:lnTo>
                    <a:pt x="881" y="1440"/>
                  </a:lnTo>
                  <a:lnTo>
                    <a:pt x="902" y="1439"/>
                  </a:lnTo>
                  <a:lnTo>
                    <a:pt x="925" y="1437"/>
                  </a:lnTo>
                  <a:lnTo>
                    <a:pt x="946" y="1435"/>
                  </a:lnTo>
                  <a:lnTo>
                    <a:pt x="967" y="1432"/>
                  </a:lnTo>
                  <a:lnTo>
                    <a:pt x="989" y="1429"/>
                  </a:lnTo>
                  <a:lnTo>
                    <a:pt x="1010" y="1424"/>
                  </a:lnTo>
                  <a:lnTo>
                    <a:pt x="1031" y="1420"/>
                  </a:lnTo>
                  <a:lnTo>
                    <a:pt x="1053" y="1415"/>
                  </a:lnTo>
                  <a:lnTo>
                    <a:pt x="1073" y="1409"/>
                  </a:lnTo>
                  <a:lnTo>
                    <a:pt x="1095" y="1403"/>
                  </a:lnTo>
                  <a:lnTo>
                    <a:pt x="1115" y="1396"/>
                  </a:lnTo>
                  <a:lnTo>
                    <a:pt x="1135" y="1390"/>
                  </a:lnTo>
                  <a:lnTo>
                    <a:pt x="1156" y="1383"/>
                  </a:lnTo>
                  <a:lnTo>
                    <a:pt x="1175" y="1374"/>
                  </a:lnTo>
                  <a:lnTo>
                    <a:pt x="1214" y="1357"/>
                  </a:lnTo>
                  <a:lnTo>
                    <a:pt x="1253" y="1338"/>
                  </a:lnTo>
                  <a:lnTo>
                    <a:pt x="1290" y="1316"/>
                  </a:lnTo>
                  <a:lnTo>
                    <a:pt x="1328" y="1293"/>
                  </a:lnTo>
                  <a:lnTo>
                    <a:pt x="1345" y="1281"/>
                  </a:lnTo>
                  <a:lnTo>
                    <a:pt x="1363" y="1268"/>
                  </a:lnTo>
                  <a:lnTo>
                    <a:pt x="1380" y="1254"/>
                  </a:lnTo>
                  <a:lnTo>
                    <a:pt x="1397" y="1241"/>
                  </a:lnTo>
                  <a:lnTo>
                    <a:pt x="1430" y="1212"/>
                  </a:lnTo>
                  <a:lnTo>
                    <a:pt x="1462" y="1181"/>
                  </a:lnTo>
                  <a:lnTo>
                    <a:pt x="1425" y="1137"/>
                  </a:lnTo>
                  <a:lnTo>
                    <a:pt x="1410" y="1150"/>
                  </a:lnTo>
                  <a:lnTo>
                    <a:pt x="1395" y="1164"/>
                  </a:lnTo>
                  <a:lnTo>
                    <a:pt x="1380" y="1177"/>
                  </a:lnTo>
                  <a:lnTo>
                    <a:pt x="1364" y="1190"/>
                  </a:lnTo>
                  <a:lnTo>
                    <a:pt x="1348" y="1203"/>
                  </a:lnTo>
                  <a:lnTo>
                    <a:pt x="1332" y="1215"/>
                  </a:lnTo>
                  <a:lnTo>
                    <a:pt x="1315" y="1226"/>
                  </a:lnTo>
                  <a:lnTo>
                    <a:pt x="1299" y="1237"/>
                  </a:lnTo>
                  <a:lnTo>
                    <a:pt x="1264" y="1258"/>
                  </a:lnTo>
                  <a:lnTo>
                    <a:pt x="1228" y="1278"/>
                  </a:lnTo>
                  <a:lnTo>
                    <a:pt x="1192" y="1295"/>
                  </a:lnTo>
                  <a:lnTo>
                    <a:pt x="1154" y="1310"/>
                  </a:lnTo>
                  <a:lnTo>
                    <a:pt x="1116" y="1324"/>
                  </a:lnTo>
                  <a:lnTo>
                    <a:pt x="1077" y="1335"/>
                  </a:lnTo>
                  <a:lnTo>
                    <a:pt x="1038" y="1345"/>
                  </a:lnTo>
                  <a:lnTo>
                    <a:pt x="998" y="1354"/>
                  </a:lnTo>
                  <a:lnTo>
                    <a:pt x="958" y="1360"/>
                  </a:lnTo>
                  <a:lnTo>
                    <a:pt x="917" y="1364"/>
                  </a:lnTo>
                  <a:lnTo>
                    <a:pt x="876" y="1368"/>
                  </a:lnTo>
                  <a:lnTo>
                    <a:pt x="836" y="1368"/>
                  </a:lnTo>
                  <a:lnTo>
                    <a:pt x="795" y="1368"/>
                  </a:lnTo>
                  <a:lnTo>
                    <a:pt x="756" y="1364"/>
                  </a:lnTo>
                  <a:lnTo>
                    <a:pt x="716" y="1359"/>
                  </a:lnTo>
                  <a:lnTo>
                    <a:pt x="676" y="1353"/>
                  </a:lnTo>
                  <a:lnTo>
                    <a:pt x="638" y="1344"/>
                  </a:lnTo>
                  <a:lnTo>
                    <a:pt x="599" y="1333"/>
                  </a:lnTo>
                  <a:lnTo>
                    <a:pt x="562" y="1320"/>
                  </a:lnTo>
                  <a:lnTo>
                    <a:pt x="526" y="1307"/>
                  </a:lnTo>
                  <a:lnTo>
                    <a:pt x="489" y="1291"/>
                  </a:lnTo>
                  <a:lnTo>
                    <a:pt x="454" y="1272"/>
                  </a:lnTo>
                  <a:lnTo>
                    <a:pt x="419" y="1253"/>
                  </a:lnTo>
                  <a:lnTo>
                    <a:pt x="385" y="1232"/>
                  </a:lnTo>
                  <a:lnTo>
                    <a:pt x="353" y="1209"/>
                  </a:lnTo>
                  <a:lnTo>
                    <a:pt x="321" y="1185"/>
                  </a:lnTo>
                  <a:lnTo>
                    <a:pt x="291" y="1158"/>
                  </a:lnTo>
                  <a:lnTo>
                    <a:pt x="261" y="1130"/>
                  </a:lnTo>
                  <a:lnTo>
                    <a:pt x="240" y="1107"/>
                  </a:lnTo>
                  <a:lnTo>
                    <a:pt x="219" y="1083"/>
                  </a:lnTo>
                  <a:lnTo>
                    <a:pt x="199" y="1057"/>
                  </a:lnTo>
                  <a:lnTo>
                    <a:pt x="181" y="1032"/>
                  </a:lnTo>
                  <a:lnTo>
                    <a:pt x="164" y="1005"/>
                  </a:lnTo>
                  <a:lnTo>
                    <a:pt x="149" y="978"/>
                  </a:lnTo>
                  <a:lnTo>
                    <a:pt x="134" y="950"/>
                  </a:lnTo>
                  <a:lnTo>
                    <a:pt x="122" y="922"/>
                  </a:lnTo>
                  <a:lnTo>
                    <a:pt x="111" y="893"/>
                  </a:lnTo>
                  <a:lnTo>
                    <a:pt x="101" y="863"/>
                  </a:lnTo>
                  <a:lnTo>
                    <a:pt x="92" y="833"/>
                  </a:lnTo>
                  <a:lnTo>
                    <a:pt x="86" y="802"/>
                  </a:lnTo>
                  <a:lnTo>
                    <a:pt x="81" y="771"/>
                  </a:lnTo>
                  <a:lnTo>
                    <a:pt x="76" y="740"/>
                  </a:lnTo>
                  <a:lnTo>
                    <a:pt x="74" y="708"/>
                  </a:lnTo>
                  <a:lnTo>
                    <a:pt x="73" y="676"/>
                  </a:lnTo>
                  <a:lnTo>
                    <a:pt x="74" y="643"/>
                  </a:lnTo>
                  <a:lnTo>
                    <a:pt x="76" y="611"/>
                  </a:lnTo>
                  <a:lnTo>
                    <a:pt x="81" y="580"/>
                  </a:lnTo>
                  <a:lnTo>
                    <a:pt x="86" y="549"/>
                  </a:lnTo>
                  <a:lnTo>
                    <a:pt x="92" y="518"/>
                  </a:lnTo>
                  <a:lnTo>
                    <a:pt x="101" y="488"/>
                  </a:lnTo>
                  <a:lnTo>
                    <a:pt x="111" y="458"/>
                  </a:lnTo>
                  <a:lnTo>
                    <a:pt x="122" y="430"/>
                  </a:lnTo>
                  <a:lnTo>
                    <a:pt x="134" y="401"/>
                  </a:lnTo>
                  <a:lnTo>
                    <a:pt x="149" y="373"/>
                  </a:lnTo>
                  <a:lnTo>
                    <a:pt x="164" y="346"/>
                  </a:lnTo>
                  <a:lnTo>
                    <a:pt x="181" y="319"/>
                  </a:lnTo>
                  <a:lnTo>
                    <a:pt x="199" y="294"/>
                  </a:lnTo>
                  <a:lnTo>
                    <a:pt x="219" y="268"/>
                  </a:lnTo>
                  <a:lnTo>
                    <a:pt x="240" y="245"/>
                  </a:lnTo>
                  <a:lnTo>
                    <a:pt x="261" y="221"/>
                  </a:lnTo>
                  <a:lnTo>
                    <a:pt x="280" y="204"/>
                  </a:lnTo>
                  <a:lnTo>
                    <a:pt x="299" y="187"/>
                  </a:lnTo>
                  <a:lnTo>
                    <a:pt x="319" y="172"/>
                  </a:lnTo>
                  <a:lnTo>
                    <a:pt x="339" y="158"/>
                  </a:lnTo>
                  <a:lnTo>
                    <a:pt x="360" y="144"/>
                  </a:lnTo>
                  <a:lnTo>
                    <a:pt x="381" y="132"/>
                  </a:lnTo>
                  <a:lnTo>
                    <a:pt x="404" y="120"/>
                  </a:lnTo>
                  <a:lnTo>
                    <a:pt x="426" y="111"/>
                  </a:lnTo>
                  <a:lnTo>
                    <a:pt x="449" y="102"/>
                  </a:lnTo>
                  <a:lnTo>
                    <a:pt x="472" y="95"/>
                  </a:lnTo>
                  <a:lnTo>
                    <a:pt x="496" y="87"/>
                  </a:lnTo>
                  <a:lnTo>
                    <a:pt x="520" y="82"/>
                  </a:lnTo>
                  <a:lnTo>
                    <a:pt x="545" y="78"/>
                  </a:lnTo>
                  <a:lnTo>
                    <a:pt x="569" y="76"/>
                  </a:lnTo>
                  <a:lnTo>
                    <a:pt x="595" y="73"/>
                  </a:lnTo>
                  <a:lnTo>
                    <a:pt x="620" y="72"/>
                  </a:lnTo>
                  <a:lnTo>
                    <a:pt x="645" y="73"/>
                  </a:lnTo>
                  <a:lnTo>
                    <a:pt x="670" y="76"/>
                  </a:lnTo>
                  <a:lnTo>
                    <a:pt x="695" y="78"/>
                  </a:lnTo>
                  <a:lnTo>
                    <a:pt x="719" y="82"/>
                  </a:lnTo>
                  <a:lnTo>
                    <a:pt x="744" y="87"/>
                  </a:lnTo>
                  <a:lnTo>
                    <a:pt x="767" y="95"/>
                  </a:lnTo>
                  <a:lnTo>
                    <a:pt x="791" y="102"/>
                  </a:lnTo>
                  <a:lnTo>
                    <a:pt x="814" y="111"/>
                  </a:lnTo>
                  <a:lnTo>
                    <a:pt x="837" y="120"/>
                  </a:lnTo>
                  <a:lnTo>
                    <a:pt x="858" y="132"/>
                  </a:lnTo>
                  <a:lnTo>
                    <a:pt x="880" y="144"/>
                  </a:lnTo>
                  <a:lnTo>
                    <a:pt x="901" y="158"/>
                  </a:lnTo>
                  <a:lnTo>
                    <a:pt x="921" y="172"/>
                  </a:lnTo>
                  <a:lnTo>
                    <a:pt x="942" y="187"/>
                  </a:lnTo>
                  <a:lnTo>
                    <a:pt x="960" y="204"/>
                  </a:lnTo>
                  <a:lnTo>
                    <a:pt x="978" y="221"/>
                  </a:lnTo>
                  <a:lnTo>
                    <a:pt x="993" y="236"/>
                  </a:lnTo>
                  <a:lnTo>
                    <a:pt x="1006" y="251"/>
                  </a:lnTo>
                  <a:lnTo>
                    <a:pt x="1018" y="267"/>
                  </a:lnTo>
                  <a:lnTo>
                    <a:pt x="1029" y="283"/>
                  </a:lnTo>
                  <a:lnTo>
                    <a:pt x="1040" y="300"/>
                  </a:lnTo>
                  <a:lnTo>
                    <a:pt x="1050" y="317"/>
                  </a:lnTo>
                  <a:lnTo>
                    <a:pt x="1058" y="335"/>
                  </a:lnTo>
                  <a:lnTo>
                    <a:pt x="1066" y="353"/>
                  </a:lnTo>
                  <a:lnTo>
                    <a:pt x="1072" y="371"/>
                  </a:lnTo>
                  <a:lnTo>
                    <a:pt x="1079" y="389"/>
                  </a:lnTo>
                  <a:lnTo>
                    <a:pt x="1084" y="408"/>
                  </a:lnTo>
                  <a:lnTo>
                    <a:pt x="1087" y="426"/>
                  </a:lnTo>
                  <a:lnTo>
                    <a:pt x="1090" y="446"/>
                  </a:lnTo>
                  <a:lnTo>
                    <a:pt x="1093" y="465"/>
                  </a:lnTo>
                  <a:lnTo>
                    <a:pt x="1095" y="483"/>
                  </a:lnTo>
                  <a:lnTo>
                    <a:pt x="1095" y="502"/>
                  </a:lnTo>
                  <a:lnTo>
                    <a:pt x="1095" y="522"/>
                  </a:lnTo>
                  <a:lnTo>
                    <a:pt x="1093" y="541"/>
                  </a:lnTo>
                  <a:lnTo>
                    <a:pt x="1090" y="560"/>
                  </a:lnTo>
                  <a:lnTo>
                    <a:pt x="1087" y="578"/>
                  </a:lnTo>
                  <a:lnTo>
                    <a:pt x="1084" y="597"/>
                  </a:lnTo>
                  <a:lnTo>
                    <a:pt x="1079" y="616"/>
                  </a:lnTo>
                  <a:lnTo>
                    <a:pt x="1072" y="635"/>
                  </a:lnTo>
                  <a:lnTo>
                    <a:pt x="1066" y="652"/>
                  </a:lnTo>
                  <a:lnTo>
                    <a:pt x="1058" y="670"/>
                  </a:lnTo>
                  <a:lnTo>
                    <a:pt x="1050" y="688"/>
                  </a:lnTo>
                  <a:lnTo>
                    <a:pt x="1040" y="705"/>
                  </a:lnTo>
                  <a:lnTo>
                    <a:pt x="1029" y="722"/>
                  </a:lnTo>
                  <a:lnTo>
                    <a:pt x="1018" y="739"/>
                  </a:lnTo>
                  <a:lnTo>
                    <a:pt x="1006" y="754"/>
                  </a:lnTo>
                  <a:lnTo>
                    <a:pt x="993" y="770"/>
                  </a:lnTo>
                  <a:lnTo>
                    <a:pt x="978" y="784"/>
                  </a:lnTo>
                  <a:lnTo>
                    <a:pt x="967" y="795"/>
                  </a:lnTo>
                  <a:lnTo>
                    <a:pt x="954" y="805"/>
                  </a:lnTo>
                  <a:lnTo>
                    <a:pt x="943" y="815"/>
                  </a:lnTo>
                  <a:lnTo>
                    <a:pt x="930" y="824"/>
                  </a:lnTo>
                  <a:lnTo>
                    <a:pt x="917" y="832"/>
                  </a:lnTo>
                  <a:lnTo>
                    <a:pt x="903" y="839"/>
                  </a:lnTo>
                  <a:lnTo>
                    <a:pt x="889" y="847"/>
                  </a:lnTo>
                  <a:lnTo>
                    <a:pt x="875" y="852"/>
                  </a:lnTo>
                  <a:lnTo>
                    <a:pt x="861" y="857"/>
                  </a:lnTo>
                  <a:lnTo>
                    <a:pt x="847" y="863"/>
                  </a:lnTo>
                  <a:lnTo>
                    <a:pt x="833" y="866"/>
                  </a:lnTo>
                  <a:lnTo>
                    <a:pt x="818" y="869"/>
                  </a:lnTo>
                  <a:lnTo>
                    <a:pt x="803" y="872"/>
                  </a:lnTo>
                  <a:lnTo>
                    <a:pt x="789" y="873"/>
                  </a:lnTo>
                  <a:lnTo>
                    <a:pt x="774" y="874"/>
                  </a:lnTo>
                  <a:lnTo>
                    <a:pt x="759" y="876"/>
                  </a:lnTo>
                  <a:lnTo>
                    <a:pt x="744" y="874"/>
                  </a:lnTo>
                  <a:lnTo>
                    <a:pt x="729" y="873"/>
                  </a:lnTo>
                  <a:lnTo>
                    <a:pt x="714" y="872"/>
                  </a:lnTo>
                  <a:lnTo>
                    <a:pt x="699" y="869"/>
                  </a:lnTo>
                  <a:lnTo>
                    <a:pt x="684" y="866"/>
                  </a:lnTo>
                  <a:lnTo>
                    <a:pt x="670" y="863"/>
                  </a:lnTo>
                  <a:lnTo>
                    <a:pt x="655" y="857"/>
                  </a:lnTo>
                  <a:lnTo>
                    <a:pt x="641" y="852"/>
                  </a:lnTo>
                  <a:lnTo>
                    <a:pt x="627" y="847"/>
                  </a:lnTo>
                  <a:lnTo>
                    <a:pt x="613" y="839"/>
                  </a:lnTo>
                  <a:lnTo>
                    <a:pt x="600" y="832"/>
                  </a:lnTo>
                  <a:lnTo>
                    <a:pt x="588" y="824"/>
                  </a:lnTo>
                  <a:lnTo>
                    <a:pt x="575" y="815"/>
                  </a:lnTo>
                  <a:lnTo>
                    <a:pt x="562" y="805"/>
                  </a:lnTo>
                  <a:lnTo>
                    <a:pt x="550" y="795"/>
                  </a:lnTo>
                  <a:lnTo>
                    <a:pt x="538" y="784"/>
                  </a:lnTo>
                  <a:lnTo>
                    <a:pt x="530" y="775"/>
                  </a:lnTo>
                  <a:lnTo>
                    <a:pt x="522" y="766"/>
                  </a:lnTo>
                  <a:lnTo>
                    <a:pt x="515" y="757"/>
                  </a:lnTo>
                  <a:lnTo>
                    <a:pt x="508" y="747"/>
                  </a:lnTo>
                  <a:lnTo>
                    <a:pt x="502" y="738"/>
                  </a:lnTo>
                  <a:lnTo>
                    <a:pt x="496" y="727"/>
                  </a:lnTo>
                  <a:lnTo>
                    <a:pt x="490" y="716"/>
                  </a:lnTo>
                  <a:lnTo>
                    <a:pt x="486" y="705"/>
                  </a:lnTo>
                  <a:lnTo>
                    <a:pt x="482" y="695"/>
                  </a:lnTo>
                  <a:lnTo>
                    <a:pt x="477" y="684"/>
                  </a:lnTo>
                  <a:lnTo>
                    <a:pt x="474" y="672"/>
                  </a:lnTo>
                  <a:lnTo>
                    <a:pt x="472" y="661"/>
                  </a:lnTo>
                  <a:lnTo>
                    <a:pt x="470" y="649"/>
                  </a:lnTo>
                  <a:lnTo>
                    <a:pt x="469" y="637"/>
                  </a:lnTo>
                  <a:lnTo>
                    <a:pt x="468" y="625"/>
                  </a:lnTo>
                  <a:lnTo>
                    <a:pt x="468" y="614"/>
                  </a:lnTo>
                  <a:lnTo>
                    <a:pt x="468" y="602"/>
                  </a:lnTo>
                  <a:lnTo>
                    <a:pt x="469" y="589"/>
                  </a:lnTo>
                  <a:lnTo>
                    <a:pt x="470" y="577"/>
                  </a:lnTo>
                  <a:lnTo>
                    <a:pt x="472" y="565"/>
                  </a:lnTo>
                  <a:lnTo>
                    <a:pt x="474" y="555"/>
                  </a:lnTo>
                  <a:lnTo>
                    <a:pt x="477" y="543"/>
                  </a:lnTo>
                  <a:lnTo>
                    <a:pt x="482" y="532"/>
                  </a:lnTo>
                  <a:lnTo>
                    <a:pt x="486" y="520"/>
                  </a:lnTo>
                  <a:lnTo>
                    <a:pt x="490" y="510"/>
                  </a:lnTo>
                  <a:lnTo>
                    <a:pt x="496" y="499"/>
                  </a:lnTo>
                  <a:lnTo>
                    <a:pt x="502" y="489"/>
                  </a:lnTo>
                  <a:lnTo>
                    <a:pt x="508" y="479"/>
                  </a:lnTo>
                  <a:lnTo>
                    <a:pt x="515" y="469"/>
                  </a:lnTo>
                  <a:lnTo>
                    <a:pt x="522" y="461"/>
                  </a:lnTo>
                  <a:lnTo>
                    <a:pt x="530" y="451"/>
                  </a:lnTo>
                  <a:lnTo>
                    <a:pt x="538" y="442"/>
                  </a:lnTo>
                  <a:lnTo>
                    <a:pt x="552" y="430"/>
                  </a:lnTo>
                  <a:lnTo>
                    <a:pt x="568" y="418"/>
                  </a:lnTo>
                  <a:lnTo>
                    <a:pt x="585" y="408"/>
                  </a:lnTo>
                  <a:lnTo>
                    <a:pt x="603" y="400"/>
                  </a:lnTo>
                  <a:lnTo>
                    <a:pt x="622" y="393"/>
                  </a:lnTo>
                  <a:lnTo>
                    <a:pt x="641" y="389"/>
                  </a:lnTo>
                  <a:lnTo>
                    <a:pt x="651" y="388"/>
                  </a:lnTo>
                  <a:lnTo>
                    <a:pt x="660" y="388"/>
                  </a:lnTo>
                  <a:lnTo>
                    <a:pt x="670" y="388"/>
                  </a:lnTo>
                  <a:lnTo>
                    <a:pt x="680" y="388"/>
                  </a:lnTo>
                  <a:lnTo>
                    <a:pt x="689" y="391"/>
                  </a:lnTo>
                  <a:lnTo>
                    <a:pt x="701" y="395"/>
                  </a:lnTo>
                  <a:lnTo>
                    <a:pt x="713" y="401"/>
                  </a:lnTo>
                  <a:lnTo>
                    <a:pt x="725" y="407"/>
                  </a:lnTo>
                  <a:lnTo>
                    <a:pt x="736" y="412"/>
                  </a:lnTo>
                  <a:lnTo>
                    <a:pt x="748" y="417"/>
                  </a:lnTo>
                  <a:lnTo>
                    <a:pt x="753" y="418"/>
                  </a:lnTo>
                  <a:lnTo>
                    <a:pt x="760" y="419"/>
                  </a:lnTo>
                  <a:lnTo>
                    <a:pt x="765" y="418"/>
                  </a:lnTo>
                  <a:lnTo>
                    <a:pt x="769" y="417"/>
                  </a:lnTo>
                  <a:lnTo>
                    <a:pt x="777" y="413"/>
                  </a:lnTo>
                  <a:lnTo>
                    <a:pt x="783" y="410"/>
                  </a:lnTo>
                  <a:lnTo>
                    <a:pt x="788" y="405"/>
                  </a:lnTo>
                  <a:lnTo>
                    <a:pt x="791" y="400"/>
                  </a:lnTo>
                  <a:lnTo>
                    <a:pt x="792" y="394"/>
                  </a:lnTo>
                  <a:lnTo>
                    <a:pt x="793" y="389"/>
                  </a:lnTo>
                  <a:lnTo>
                    <a:pt x="793" y="382"/>
                  </a:lnTo>
                  <a:lnTo>
                    <a:pt x="791" y="376"/>
                  </a:lnTo>
                  <a:lnTo>
                    <a:pt x="789" y="370"/>
                  </a:lnTo>
                  <a:lnTo>
                    <a:pt x="787" y="363"/>
                  </a:lnTo>
                  <a:lnTo>
                    <a:pt x="782" y="357"/>
                  </a:lnTo>
                  <a:lnTo>
                    <a:pt x="778" y="351"/>
                  </a:lnTo>
                  <a:lnTo>
                    <a:pt x="774" y="346"/>
                  </a:lnTo>
                  <a:lnTo>
                    <a:pt x="769" y="341"/>
                  </a:lnTo>
                  <a:lnTo>
                    <a:pt x="764" y="336"/>
                  </a:lnTo>
                  <a:lnTo>
                    <a:pt x="759" y="332"/>
                  </a:lnTo>
                  <a:lnTo>
                    <a:pt x="750" y="328"/>
                  </a:lnTo>
                  <a:lnTo>
                    <a:pt x="743" y="324"/>
                  </a:lnTo>
                  <a:lnTo>
                    <a:pt x="734" y="320"/>
                  </a:lnTo>
                  <a:lnTo>
                    <a:pt x="727" y="317"/>
                  </a:lnTo>
                  <a:lnTo>
                    <a:pt x="708" y="313"/>
                  </a:lnTo>
                  <a:lnTo>
                    <a:pt x="690" y="311"/>
                  </a:lnTo>
                  <a:lnTo>
                    <a:pt x="672" y="310"/>
                  </a:lnTo>
                  <a:lnTo>
                    <a:pt x="653" y="312"/>
                  </a:lnTo>
                  <a:lnTo>
                    <a:pt x="634" y="315"/>
                  </a:lnTo>
                  <a:lnTo>
                    <a:pt x="615" y="319"/>
                  </a:lnTo>
                  <a:lnTo>
                    <a:pt x="596" y="325"/>
                  </a:lnTo>
                  <a:lnTo>
                    <a:pt x="578" y="332"/>
                  </a:lnTo>
                  <a:lnTo>
                    <a:pt x="560" y="340"/>
                  </a:lnTo>
                  <a:lnTo>
                    <a:pt x="543" y="348"/>
                  </a:lnTo>
                  <a:lnTo>
                    <a:pt x="527" y="359"/>
                  </a:lnTo>
                  <a:lnTo>
                    <a:pt x="513" y="369"/>
                  </a:lnTo>
                  <a:lnTo>
                    <a:pt x="499" y="379"/>
                  </a:lnTo>
                  <a:lnTo>
                    <a:pt x="487" y="391"/>
                  </a:lnTo>
                  <a:lnTo>
                    <a:pt x="475" y="402"/>
                  </a:lnTo>
                  <a:lnTo>
                    <a:pt x="466" y="413"/>
                  </a:lnTo>
                  <a:lnTo>
                    <a:pt x="456" y="426"/>
                  </a:lnTo>
                  <a:lnTo>
                    <a:pt x="448" y="439"/>
                  </a:lnTo>
                  <a:lnTo>
                    <a:pt x="439" y="452"/>
                  </a:lnTo>
                  <a:lnTo>
                    <a:pt x="431" y="465"/>
                  </a:lnTo>
                  <a:lnTo>
                    <a:pt x="424" y="479"/>
                  </a:lnTo>
                  <a:lnTo>
                    <a:pt x="419" y="493"/>
                  </a:lnTo>
                  <a:lnTo>
                    <a:pt x="412" y="507"/>
                  </a:lnTo>
                  <a:lnTo>
                    <a:pt x="408" y="522"/>
                  </a:lnTo>
                  <a:lnTo>
                    <a:pt x="404" y="537"/>
                  </a:lnTo>
                  <a:lnTo>
                    <a:pt x="400" y="551"/>
                  </a:lnTo>
                  <a:lnTo>
                    <a:pt x="397" y="566"/>
                  </a:lnTo>
                  <a:lnTo>
                    <a:pt x="396" y="582"/>
                  </a:lnTo>
                  <a:lnTo>
                    <a:pt x="395" y="597"/>
                  </a:lnTo>
                  <a:lnTo>
                    <a:pt x="394" y="614"/>
                  </a:lnTo>
                  <a:lnTo>
                    <a:pt x="395" y="630"/>
                  </a:lnTo>
                  <a:lnTo>
                    <a:pt x="396" y="645"/>
                  </a:lnTo>
                  <a:lnTo>
                    <a:pt x="397" y="660"/>
                  </a:lnTo>
                  <a:lnTo>
                    <a:pt x="400" y="676"/>
                  </a:lnTo>
                  <a:lnTo>
                    <a:pt x="404" y="691"/>
                  </a:lnTo>
                  <a:lnTo>
                    <a:pt x="408" y="705"/>
                  </a:lnTo>
                  <a:lnTo>
                    <a:pt x="412" y="719"/>
                  </a:lnTo>
                  <a:lnTo>
                    <a:pt x="419" y="734"/>
                  </a:lnTo>
                  <a:lnTo>
                    <a:pt x="424" y="748"/>
                  </a:lnTo>
                  <a:lnTo>
                    <a:pt x="431" y="761"/>
                  </a:lnTo>
                  <a:lnTo>
                    <a:pt x="439" y="775"/>
                  </a:lnTo>
                  <a:lnTo>
                    <a:pt x="448" y="788"/>
                  </a:lnTo>
                  <a:lnTo>
                    <a:pt x="456" y="801"/>
                  </a:lnTo>
                  <a:lnTo>
                    <a:pt x="466" y="812"/>
                  </a:lnTo>
                  <a:lnTo>
                    <a:pt x="475" y="824"/>
                  </a:lnTo>
                  <a:lnTo>
                    <a:pt x="487" y="836"/>
                  </a:lnTo>
                  <a:lnTo>
                    <a:pt x="501" y="849"/>
                  </a:lnTo>
                  <a:lnTo>
                    <a:pt x="515" y="862"/>
                  </a:lnTo>
                  <a:lnTo>
                    <a:pt x="530" y="873"/>
                  </a:lnTo>
                  <a:lnTo>
                    <a:pt x="545" y="884"/>
                  </a:lnTo>
                  <a:lnTo>
                    <a:pt x="561" y="894"/>
                  </a:lnTo>
                  <a:lnTo>
                    <a:pt x="577" y="903"/>
                  </a:lnTo>
                  <a:lnTo>
                    <a:pt x="594" y="912"/>
                  </a:lnTo>
                  <a:lnTo>
                    <a:pt x="611" y="919"/>
                  </a:lnTo>
                  <a:lnTo>
                    <a:pt x="628" y="926"/>
                  </a:lnTo>
                  <a:lnTo>
                    <a:pt x="646" y="932"/>
                  </a:lnTo>
                  <a:lnTo>
                    <a:pt x="665" y="937"/>
                  </a:lnTo>
                  <a:lnTo>
                    <a:pt x="683" y="941"/>
                  </a:lnTo>
                  <a:lnTo>
                    <a:pt x="701" y="944"/>
                  </a:lnTo>
                  <a:lnTo>
                    <a:pt x="720" y="946"/>
                  </a:lnTo>
                  <a:lnTo>
                    <a:pt x="739" y="948"/>
                  </a:lnTo>
                  <a:lnTo>
                    <a:pt x="759" y="948"/>
                  </a:lnTo>
                  <a:lnTo>
                    <a:pt x="778" y="948"/>
                  </a:lnTo>
                  <a:lnTo>
                    <a:pt x="796" y="946"/>
                  </a:lnTo>
                  <a:lnTo>
                    <a:pt x="815" y="944"/>
                  </a:lnTo>
                  <a:lnTo>
                    <a:pt x="834" y="941"/>
                  </a:lnTo>
                  <a:lnTo>
                    <a:pt x="852" y="937"/>
                  </a:lnTo>
                  <a:lnTo>
                    <a:pt x="870" y="932"/>
                  </a:lnTo>
                  <a:lnTo>
                    <a:pt x="888" y="926"/>
                  </a:lnTo>
                  <a:lnTo>
                    <a:pt x="905" y="919"/>
                  </a:lnTo>
                  <a:lnTo>
                    <a:pt x="922" y="912"/>
                  </a:lnTo>
                  <a:lnTo>
                    <a:pt x="939" y="903"/>
                  </a:lnTo>
                  <a:lnTo>
                    <a:pt x="956" y="894"/>
                  </a:lnTo>
                  <a:lnTo>
                    <a:pt x="972" y="884"/>
                  </a:lnTo>
                  <a:lnTo>
                    <a:pt x="987" y="873"/>
                  </a:lnTo>
                  <a:lnTo>
                    <a:pt x="1002" y="862"/>
                  </a:lnTo>
                  <a:lnTo>
                    <a:pt x="1016" y="849"/>
                  </a:lnTo>
                  <a:lnTo>
                    <a:pt x="1030" y="836"/>
                  </a:lnTo>
                  <a:lnTo>
                    <a:pt x="1046" y="819"/>
                  </a:lnTo>
                  <a:lnTo>
                    <a:pt x="1062" y="800"/>
                  </a:lnTo>
                  <a:lnTo>
                    <a:pt x="1077" y="781"/>
                  </a:lnTo>
                  <a:lnTo>
                    <a:pt x="1090" y="762"/>
                  </a:lnTo>
                  <a:lnTo>
                    <a:pt x="1103" y="742"/>
                  </a:lnTo>
                  <a:lnTo>
                    <a:pt x="1114" y="722"/>
                  </a:lnTo>
                  <a:lnTo>
                    <a:pt x="1124" y="701"/>
                  </a:lnTo>
                  <a:lnTo>
                    <a:pt x="1133" y="680"/>
                  </a:lnTo>
                  <a:lnTo>
                    <a:pt x="1142" y="658"/>
                  </a:lnTo>
                  <a:lnTo>
                    <a:pt x="1149" y="637"/>
                  </a:lnTo>
                  <a:lnTo>
                    <a:pt x="1154" y="615"/>
                  </a:lnTo>
                  <a:lnTo>
                    <a:pt x="1160" y="593"/>
                  </a:lnTo>
                  <a:lnTo>
                    <a:pt x="1163" y="571"/>
                  </a:lnTo>
                  <a:lnTo>
                    <a:pt x="1166" y="548"/>
                  </a:lnTo>
                  <a:lnTo>
                    <a:pt x="1167" y="525"/>
                  </a:lnTo>
                  <a:lnTo>
                    <a:pt x="1168" y="502"/>
                  </a:lnTo>
                  <a:lnTo>
                    <a:pt x="1167" y="480"/>
                  </a:lnTo>
                  <a:lnTo>
                    <a:pt x="1166" y="457"/>
                  </a:lnTo>
                  <a:lnTo>
                    <a:pt x="1163" y="435"/>
                  </a:lnTo>
                  <a:lnTo>
                    <a:pt x="1160" y="412"/>
                  </a:lnTo>
                  <a:lnTo>
                    <a:pt x="1154" y="390"/>
                  </a:lnTo>
                  <a:lnTo>
                    <a:pt x="1149" y="369"/>
                  </a:lnTo>
                  <a:lnTo>
                    <a:pt x="1142" y="346"/>
                  </a:lnTo>
                  <a:lnTo>
                    <a:pt x="1133" y="325"/>
                  </a:lnTo>
                  <a:lnTo>
                    <a:pt x="1124" y="304"/>
                  </a:lnTo>
                  <a:lnTo>
                    <a:pt x="1114" y="283"/>
                  </a:lnTo>
                  <a:lnTo>
                    <a:pt x="1103" y="263"/>
                  </a:lnTo>
                  <a:lnTo>
                    <a:pt x="1090" y="243"/>
                  </a:lnTo>
                  <a:lnTo>
                    <a:pt x="1077" y="224"/>
                  </a:lnTo>
                  <a:lnTo>
                    <a:pt x="1062" y="205"/>
                  </a:lnTo>
                  <a:lnTo>
                    <a:pt x="1046" y="187"/>
                  </a:lnTo>
                  <a:lnTo>
                    <a:pt x="1030" y="170"/>
                  </a:lnTo>
                  <a:lnTo>
                    <a:pt x="1009" y="149"/>
                  </a:lnTo>
                  <a:lnTo>
                    <a:pt x="988" y="130"/>
                  </a:lnTo>
                  <a:lnTo>
                    <a:pt x="965" y="113"/>
                  </a:lnTo>
                  <a:lnTo>
                    <a:pt x="942" y="97"/>
                  </a:lnTo>
                  <a:lnTo>
                    <a:pt x="918" y="81"/>
                  </a:lnTo>
                  <a:lnTo>
                    <a:pt x="893" y="67"/>
                  </a:lnTo>
                  <a:lnTo>
                    <a:pt x="868" y="55"/>
                  </a:lnTo>
                  <a:lnTo>
                    <a:pt x="842" y="43"/>
                  </a:lnTo>
                  <a:lnTo>
                    <a:pt x="815" y="33"/>
                  </a:lnTo>
                  <a:lnTo>
                    <a:pt x="789" y="24"/>
                  </a:lnTo>
                  <a:lnTo>
                    <a:pt x="762" y="17"/>
                  </a:lnTo>
                  <a:lnTo>
                    <a:pt x="734" y="10"/>
                  </a:lnTo>
                  <a:lnTo>
                    <a:pt x="706" y="6"/>
                  </a:lnTo>
                  <a:lnTo>
                    <a:pt x="677" y="2"/>
                  </a:lnTo>
                  <a:lnTo>
                    <a:pt x="649" y="1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</p:grpSp>
      <p:sp>
        <p:nvSpPr>
          <p:cNvPr id="7" name="타원 6">
            <a:extLst>
              <a:ext uri="{FF2B5EF4-FFF2-40B4-BE49-F238E27FC236}">
                <a16:creationId xmlns:a16="http://schemas.microsoft.com/office/drawing/2014/main" id="{AC0A9B66-6411-48A9-BD99-CBF104381015}"/>
              </a:ext>
            </a:extLst>
          </p:cNvPr>
          <p:cNvSpPr/>
          <p:nvPr/>
        </p:nvSpPr>
        <p:spPr>
          <a:xfrm>
            <a:off x="8931275" y="3228975"/>
            <a:ext cx="285750" cy="285750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D2AE56-640E-42BC-9F33-26BEC6A8ADA9}"/>
              </a:ext>
            </a:extLst>
          </p:cNvPr>
          <p:cNvSpPr txBox="1"/>
          <p:nvPr/>
        </p:nvSpPr>
        <p:spPr>
          <a:xfrm>
            <a:off x="6881821" y="3371667"/>
            <a:ext cx="102463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별</a:t>
            </a:r>
          </a:p>
        </p:txBody>
      </p:sp>
      <p:sp>
        <p:nvSpPr>
          <p:cNvPr id="2056" name="TextBox 9">
            <a:extLst>
              <a:ext uri="{FF2B5EF4-FFF2-40B4-BE49-F238E27FC236}">
                <a16:creationId xmlns:a16="http://schemas.microsoft.com/office/drawing/2014/main" id="{F28E8753-A0D7-4C0C-A4C5-3484E33CF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6638" y="3643314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ko-KR" altLang="ko-KR" sz="2000">
              <a:solidFill>
                <a:schemeClr val="bg1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grpSp>
        <p:nvGrpSpPr>
          <p:cNvPr id="3" name="그룹 10">
            <a:extLst>
              <a:ext uri="{FF2B5EF4-FFF2-40B4-BE49-F238E27FC236}">
                <a16:creationId xmlns:a16="http://schemas.microsoft.com/office/drawing/2014/main" id="{071F7245-C04E-4EB5-9556-742152C7D753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2155825"/>
            <a:ext cx="1778000" cy="1773238"/>
            <a:chOff x="3143251" y="928688"/>
            <a:chExt cx="1244600" cy="1241426"/>
          </a:xfrm>
        </p:grpSpPr>
        <p:sp>
          <p:nvSpPr>
            <p:cNvPr id="31762" name="Freeform 43">
              <a:extLst>
                <a:ext uri="{FF2B5EF4-FFF2-40B4-BE49-F238E27FC236}">
                  <a16:creationId xmlns:a16="http://schemas.microsoft.com/office/drawing/2014/main" id="{AB384296-4BA7-48AA-8802-0E6CA3400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6" y="1223963"/>
              <a:ext cx="538163" cy="539750"/>
            </a:xfrm>
            <a:custGeom>
              <a:avLst/>
              <a:gdLst>
                <a:gd name="T0" fmla="*/ 2147483646 w 2034"/>
                <a:gd name="T1" fmla="*/ 2147483646 h 2035"/>
                <a:gd name="T2" fmla="*/ 2147483646 w 2034"/>
                <a:gd name="T3" fmla="*/ 2147483646 h 2035"/>
                <a:gd name="T4" fmla="*/ 2147483646 w 2034"/>
                <a:gd name="T5" fmla="*/ 2147483646 h 2035"/>
                <a:gd name="T6" fmla="*/ 2147483646 w 2034"/>
                <a:gd name="T7" fmla="*/ 2147483646 h 2035"/>
                <a:gd name="T8" fmla="*/ 2147483646 w 2034"/>
                <a:gd name="T9" fmla="*/ 2147483646 h 2035"/>
                <a:gd name="T10" fmla="*/ 2147483646 w 2034"/>
                <a:gd name="T11" fmla="*/ 2147483646 h 2035"/>
                <a:gd name="T12" fmla="*/ 2147483646 w 2034"/>
                <a:gd name="T13" fmla="*/ 2147483646 h 2035"/>
                <a:gd name="T14" fmla="*/ 2147483646 w 2034"/>
                <a:gd name="T15" fmla="*/ 2147483646 h 2035"/>
                <a:gd name="T16" fmla="*/ 2147483646 w 2034"/>
                <a:gd name="T17" fmla="*/ 2147483646 h 2035"/>
                <a:gd name="T18" fmla="*/ 2147483646 w 2034"/>
                <a:gd name="T19" fmla="*/ 2147483646 h 2035"/>
                <a:gd name="T20" fmla="*/ 2147483646 w 2034"/>
                <a:gd name="T21" fmla="*/ 2147483646 h 2035"/>
                <a:gd name="T22" fmla="*/ 2147483646 w 2034"/>
                <a:gd name="T23" fmla="*/ 2147483646 h 2035"/>
                <a:gd name="T24" fmla="*/ 2147483646 w 2034"/>
                <a:gd name="T25" fmla="*/ 2147483646 h 2035"/>
                <a:gd name="T26" fmla="*/ 2147483646 w 2034"/>
                <a:gd name="T27" fmla="*/ 2147483646 h 2035"/>
                <a:gd name="T28" fmla="*/ 2147483646 w 2034"/>
                <a:gd name="T29" fmla="*/ 2147483646 h 2035"/>
                <a:gd name="T30" fmla="*/ 2147483646 w 2034"/>
                <a:gd name="T31" fmla="*/ 2147483646 h 2035"/>
                <a:gd name="T32" fmla="*/ 2147483646 w 2034"/>
                <a:gd name="T33" fmla="*/ 2147483646 h 2035"/>
                <a:gd name="T34" fmla="*/ 2147483646 w 2034"/>
                <a:gd name="T35" fmla="*/ 2147483646 h 2035"/>
                <a:gd name="T36" fmla="*/ 2147483646 w 2034"/>
                <a:gd name="T37" fmla="*/ 2147483646 h 2035"/>
                <a:gd name="T38" fmla="*/ 2147483646 w 2034"/>
                <a:gd name="T39" fmla="*/ 2147483646 h 2035"/>
                <a:gd name="T40" fmla="*/ 2147483646 w 2034"/>
                <a:gd name="T41" fmla="*/ 2147483646 h 2035"/>
                <a:gd name="T42" fmla="*/ 2147483646 w 2034"/>
                <a:gd name="T43" fmla="*/ 2147483646 h 2035"/>
                <a:gd name="T44" fmla="*/ 2147483646 w 2034"/>
                <a:gd name="T45" fmla="*/ 2147483646 h 2035"/>
                <a:gd name="T46" fmla="*/ 2147483646 w 2034"/>
                <a:gd name="T47" fmla="*/ 2147483646 h 2035"/>
                <a:gd name="T48" fmla="*/ 2147483646 w 2034"/>
                <a:gd name="T49" fmla="*/ 2147483646 h 2035"/>
                <a:gd name="T50" fmla="*/ 2147483646 w 2034"/>
                <a:gd name="T51" fmla="*/ 2147483646 h 2035"/>
                <a:gd name="T52" fmla="*/ 2147483646 w 2034"/>
                <a:gd name="T53" fmla="*/ 2147483646 h 2035"/>
                <a:gd name="T54" fmla="*/ 2147483646 w 2034"/>
                <a:gd name="T55" fmla="*/ 2147483646 h 2035"/>
                <a:gd name="T56" fmla="*/ 2147483646 w 2034"/>
                <a:gd name="T57" fmla="*/ 2147483646 h 2035"/>
                <a:gd name="T58" fmla="*/ 2147483646 w 2034"/>
                <a:gd name="T59" fmla="*/ 2147483646 h 2035"/>
                <a:gd name="T60" fmla="*/ 2147483646 w 2034"/>
                <a:gd name="T61" fmla="*/ 2147483646 h 2035"/>
                <a:gd name="T62" fmla="*/ 2147483646 w 2034"/>
                <a:gd name="T63" fmla="*/ 2147483646 h 2035"/>
                <a:gd name="T64" fmla="*/ 2147483646 w 2034"/>
                <a:gd name="T65" fmla="*/ 2147483646 h 2035"/>
                <a:gd name="T66" fmla="*/ 2147483646 w 2034"/>
                <a:gd name="T67" fmla="*/ 2147483646 h 2035"/>
                <a:gd name="T68" fmla="*/ 2147483646 w 2034"/>
                <a:gd name="T69" fmla="*/ 2147483646 h 2035"/>
                <a:gd name="T70" fmla="*/ 2147483646 w 2034"/>
                <a:gd name="T71" fmla="*/ 2147483646 h 2035"/>
                <a:gd name="T72" fmla="*/ 2147483646 w 2034"/>
                <a:gd name="T73" fmla="*/ 2147483646 h 2035"/>
                <a:gd name="T74" fmla="*/ 2147483646 w 2034"/>
                <a:gd name="T75" fmla="*/ 2147483646 h 2035"/>
                <a:gd name="T76" fmla="*/ 2147483646 w 2034"/>
                <a:gd name="T77" fmla="*/ 2147483646 h 2035"/>
                <a:gd name="T78" fmla="*/ 2147483646 w 2034"/>
                <a:gd name="T79" fmla="*/ 2147483646 h 2035"/>
                <a:gd name="T80" fmla="*/ 2147483646 w 2034"/>
                <a:gd name="T81" fmla="*/ 2147483646 h 2035"/>
                <a:gd name="T82" fmla="*/ 2147483646 w 2034"/>
                <a:gd name="T83" fmla="*/ 2147483646 h 2035"/>
                <a:gd name="T84" fmla="*/ 0 w 2034"/>
                <a:gd name="T85" fmla="*/ 2147483646 h 20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34"/>
                <a:gd name="T130" fmla="*/ 0 h 2035"/>
                <a:gd name="T131" fmla="*/ 2034 w 2034"/>
                <a:gd name="T132" fmla="*/ 2035 h 20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34" h="2035">
                  <a:moveTo>
                    <a:pt x="0" y="1018"/>
                  </a:moveTo>
                  <a:lnTo>
                    <a:pt x="1" y="1070"/>
                  </a:lnTo>
                  <a:lnTo>
                    <a:pt x="4" y="1122"/>
                  </a:lnTo>
                  <a:lnTo>
                    <a:pt x="10" y="1173"/>
                  </a:lnTo>
                  <a:lnTo>
                    <a:pt x="20" y="1222"/>
                  </a:lnTo>
                  <a:lnTo>
                    <a:pt x="31" y="1271"/>
                  </a:lnTo>
                  <a:lnTo>
                    <a:pt x="45" y="1320"/>
                  </a:lnTo>
                  <a:lnTo>
                    <a:pt x="61" y="1368"/>
                  </a:lnTo>
                  <a:lnTo>
                    <a:pt x="79" y="1414"/>
                  </a:lnTo>
                  <a:lnTo>
                    <a:pt x="99" y="1459"/>
                  </a:lnTo>
                  <a:lnTo>
                    <a:pt x="122" y="1502"/>
                  </a:lnTo>
                  <a:lnTo>
                    <a:pt x="146" y="1545"/>
                  </a:lnTo>
                  <a:lnTo>
                    <a:pt x="173" y="1586"/>
                  </a:lnTo>
                  <a:lnTo>
                    <a:pt x="202" y="1627"/>
                  </a:lnTo>
                  <a:lnTo>
                    <a:pt x="232" y="1665"/>
                  </a:lnTo>
                  <a:lnTo>
                    <a:pt x="264" y="1701"/>
                  </a:lnTo>
                  <a:lnTo>
                    <a:pt x="297" y="1737"/>
                  </a:lnTo>
                  <a:lnTo>
                    <a:pt x="332" y="1771"/>
                  </a:lnTo>
                  <a:lnTo>
                    <a:pt x="370" y="1803"/>
                  </a:lnTo>
                  <a:lnTo>
                    <a:pt x="408" y="1833"/>
                  </a:lnTo>
                  <a:lnTo>
                    <a:pt x="448" y="1862"/>
                  </a:lnTo>
                  <a:lnTo>
                    <a:pt x="490" y="1887"/>
                  </a:lnTo>
                  <a:lnTo>
                    <a:pt x="532" y="1912"/>
                  </a:lnTo>
                  <a:lnTo>
                    <a:pt x="576" y="1935"/>
                  </a:lnTo>
                  <a:lnTo>
                    <a:pt x="621" y="1955"/>
                  </a:lnTo>
                  <a:lnTo>
                    <a:pt x="667" y="1973"/>
                  </a:lnTo>
                  <a:lnTo>
                    <a:pt x="714" y="1989"/>
                  </a:lnTo>
                  <a:lnTo>
                    <a:pt x="762" y="2003"/>
                  </a:lnTo>
                  <a:lnTo>
                    <a:pt x="812" y="2015"/>
                  </a:lnTo>
                  <a:lnTo>
                    <a:pt x="862" y="2023"/>
                  </a:lnTo>
                  <a:lnTo>
                    <a:pt x="913" y="2030"/>
                  </a:lnTo>
                  <a:lnTo>
                    <a:pt x="964" y="2034"/>
                  </a:lnTo>
                  <a:lnTo>
                    <a:pt x="1017" y="2035"/>
                  </a:lnTo>
                  <a:lnTo>
                    <a:pt x="1069" y="2034"/>
                  </a:lnTo>
                  <a:lnTo>
                    <a:pt x="1121" y="2030"/>
                  </a:lnTo>
                  <a:lnTo>
                    <a:pt x="1171" y="2023"/>
                  </a:lnTo>
                  <a:lnTo>
                    <a:pt x="1221" y="2015"/>
                  </a:lnTo>
                  <a:lnTo>
                    <a:pt x="1270" y="2003"/>
                  </a:lnTo>
                  <a:lnTo>
                    <a:pt x="1318" y="1989"/>
                  </a:lnTo>
                  <a:lnTo>
                    <a:pt x="1367" y="1973"/>
                  </a:lnTo>
                  <a:lnTo>
                    <a:pt x="1413" y="1955"/>
                  </a:lnTo>
                  <a:lnTo>
                    <a:pt x="1458" y="1935"/>
                  </a:lnTo>
                  <a:lnTo>
                    <a:pt x="1501" y="1912"/>
                  </a:lnTo>
                  <a:lnTo>
                    <a:pt x="1544" y="1887"/>
                  </a:lnTo>
                  <a:lnTo>
                    <a:pt x="1585" y="1862"/>
                  </a:lnTo>
                  <a:lnTo>
                    <a:pt x="1625" y="1833"/>
                  </a:lnTo>
                  <a:lnTo>
                    <a:pt x="1664" y="1803"/>
                  </a:lnTo>
                  <a:lnTo>
                    <a:pt x="1700" y="1771"/>
                  </a:lnTo>
                  <a:lnTo>
                    <a:pt x="1736" y="1737"/>
                  </a:lnTo>
                  <a:lnTo>
                    <a:pt x="1770" y="1701"/>
                  </a:lnTo>
                  <a:lnTo>
                    <a:pt x="1802" y="1665"/>
                  </a:lnTo>
                  <a:lnTo>
                    <a:pt x="1832" y="1627"/>
                  </a:lnTo>
                  <a:lnTo>
                    <a:pt x="1860" y="1586"/>
                  </a:lnTo>
                  <a:lnTo>
                    <a:pt x="1886" y="1545"/>
                  </a:lnTo>
                  <a:lnTo>
                    <a:pt x="1911" y="1502"/>
                  </a:lnTo>
                  <a:lnTo>
                    <a:pt x="1933" y="1459"/>
                  </a:lnTo>
                  <a:lnTo>
                    <a:pt x="1954" y="1414"/>
                  </a:lnTo>
                  <a:lnTo>
                    <a:pt x="1972" y="1368"/>
                  </a:lnTo>
                  <a:lnTo>
                    <a:pt x="1988" y="1320"/>
                  </a:lnTo>
                  <a:lnTo>
                    <a:pt x="2002" y="1271"/>
                  </a:lnTo>
                  <a:lnTo>
                    <a:pt x="2014" y="1222"/>
                  </a:lnTo>
                  <a:lnTo>
                    <a:pt x="2022" y="1173"/>
                  </a:lnTo>
                  <a:lnTo>
                    <a:pt x="2029" y="1122"/>
                  </a:lnTo>
                  <a:lnTo>
                    <a:pt x="2033" y="1070"/>
                  </a:lnTo>
                  <a:lnTo>
                    <a:pt x="2034" y="1018"/>
                  </a:lnTo>
                  <a:lnTo>
                    <a:pt x="2033" y="966"/>
                  </a:lnTo>
                  <a:lnTo>
                    <a:pt x="2029" y="914"/>
                  </a:lnTo>
                  <a:lnTo>
                    <a:pt x="2022" y="863"/>
                  </a:lnTo>
                  <a:lnTo>
                    <a:pt x="2014" y="813"/>
                  </a:lnTo>
                  <a:lnTo>
                    <a:pt x="2002" y="763"/>
                  </a:lnTo>
                  <a:lnTo>
                    <a:pt x="1988" y="715"/>
                  </a:lnTo>
                  <a:lnTo>
                    <a:pt x="1972" y="668"/>
                  </a:lnTo>
                  <a:lnTo>
                    <a:pt x="1954" y="622"/>
                  </a:lnTo>
                  <a:lnTo>
                    <a:pt x="1933" y="577"/>
                  </a:lnTo>
                  <a:lnTo>
                    <a:pt x="1911" y="533"/>
                  </a:lnTo>
                  <a:lnTo>
                    <a:pt x="1886" y="491"/>
                  </a:lnTo>
                  <a:lnTo>
                    <a:pt x="1860" y="449"/>
                  </a:lnTo>
                  <a:lnTo>
                    <a:pt x="1832" y="409"/>
                  </a:lnTo>
                  <a:lnTo>
                    <a:pt x="1802" y="371"/>
                  </a:lnTo>
                  <a:lnTo>
                    <a:pt x="1770" y="334"/>
                  </a:lnTo>
                  <a:lnTo>
                    <a:pt x="1736" y="298"/>
                  </a:lnTo>
                  <a:lnTo>
                    <a:pt x="1700" y="265"/>
                  </a:lnTo>
                  <a:lnTo>
                    <a:pt x="1664" y="233"/>
                  </a:lnTo>
                  <a:lnTo>
                    <a:pt x="1625" y="203"/>
                  </a:lnTo>
                  <a:lnTo>
                    <a:pt x="1585" y="174"/>
                  </a:lnTo>
                  <a:lnTo>
                    <a:pt x="1544" y="147"/>
                  </a:lnTo>
                  <a:lnTo>
                    <a:pt x="1501" y="123"/>
                  </a:lnTo>
                  <a:lnTo>
                    <a:pt x="1458" y="101"/>
                  </a:lnTo>
                  <a:lnTo>
                    <a:pt x="1413" y="80"/>
                  </a:lnTo>
                  <a:lnTo>
                    <a:pt x="1367" y="62"/>
                  </a:lnTo>
                  <a:lnTo>
                    <a:pt x="1318" y="46"/>
                  </a:lnTo>
                  <a:lnTo>
                    <a:pt x="1270" y="33"/>
                  </a:lnTo>
                  <a:lnTo>
                    <a:pt x="1221" y="21"/>
                  </a:lnTo>
                  <a:lnTo>
                    <a:pt x="1171" y="11"/>
                  </a:lnTo>
                  <a:lnTo>
                    <a:pt x="1121" y="5"/>
                  </a:lnTo>
                  <a:lnTo>
                    <a:pt x="1069" y="2"/>
                  </a:lnTo>
                  <a:lnTo>
                    <a:pt x="1017" y="0"/>
                  </a:lnTo>
                  <a:lnTo>
                    <a:pt x="964" y="2"/>
                  </a:lnTo>
                  <a:lnTo>
                    <a:pt x="913" y="5"/>
                  </a:lnTo>
                  <a:lnTo>
                    <a:pt x="862" y="11"/>
                  </a:lnTo>
                  <a:lnTo>
                    <a:pt x="812" y="21"/>
                  </a:lnTo>
                  <a:lnTo>
                    <a:pt x="762" y="33"/>
                  </a:lnTo>
                  <a:lnTo>
                    <a:pt x="714" y="46"/>
                  </a:lnTo>
                  <a:lnTo>
                    <a:pt x="667" y="62"/>
                  </a:lnTo>
                  <a:lnTo>
                    <a:pt x="621" y="80"/>
                  </a:lnTo>
                  <a:lnTo>
                    <a:pt x="576" y="101"/>
                  </a:lnTo>
                  <a:lnTo>
                    <a:pt x="532" y="123"/>
                  </a:lnTo>
                  <a:lnTo>
                    <a:pt x="490" y="147"/>
                  </a:lnTo>
                  <a:lnTo>
                    <a:pt x="448" y="174"/>
                  </a:lnTo>
                  <a:lnTo>
                    <a:pt x="408" y="203"/>
                  </a:lnTo>
                  <a:lnTo>
                    <a:pt x="370" y="233"/>
                  </a:lnTo>
                  <a:lnTo>
                    <a:pt x="332" y="265"/>
                  </a:lnTo>
                  <a:lnTo>
                    <a:pt x="297" y="298"/>
                  </a:lnTo>
                  <a:lnTo>
                    <a:pt x="264" y="334"/>
                  </a:lnTo>
                  <a:lnTo>
                    <a:pt x="232" y="371"/>
                  </a:lnTo>
                  <a:lnTo>
                    <a:pt x="202" y="409"/>
                  </a:lnTo>
                  <a:lnTo>
                    <a:pt x="173" y="449"/>
                  </a:lnTo>
                  <a:lnTo>
                    <a:pt x="146" y="491"/>
                  </a:lnTo>
                  <a:lnTo>
                    <a:pt x="122" y="533"/>
                  </a:lnTo>
                  <a:lnTo>
                    <a:pt x="99" y="577"/>
                  </a:lnTo>
                  <a:lnTo>
                    <a:pt x="79" y="622"/>
                  </a:lnTo>
                  <a:lnTo>
                    <a:pt x="61" y="668"/>
                  </a:lnTo>
                  <a:lnTo>
                    <a:pt x="45" y="715"/>
                  </a:lnTo>
                  <a:lnTo>
                    <a:pt x="31" y="763"/>
                  </a:lnTo>
                  <a:lnTo>
                    <a:pt x="20" y="813"/>
                  </a:lnTo>
                  <a:lnTo>
                    <a:pt x="10" y="863"/>
                  </a:lnTo>
                  <a:lnTo>
                    <a:pt x="4" y="914"/>
                  </a:lnTo>
                  <a:lnTo>
                    <a:pt x="1" y="966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3" name="Freeform 44">
              <a:extLst>
                <a:ext uri="{FF2B5EF4-FFF2-40B4-BE49-F238E27FC236}">
                  <a16:creationId xmlns:a16="http://schemas.microsoft.com/office/drawing/2014/main" id="{F0A3F624-E94C-429F-9D89-2BC9F3FC5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926" y="1014413"/>
              <a:ext cx="323850" cy="269875"/>
            </a:xfrm>
            <a:custGeom>
              <a:avLst/>
              <a:gdLst>
                <a:gd name="T0" fmla="*/ 2147483646 w 1227"/>
                <a:gd name="T1" fmla="*/ 2147483646 h 1023"/>
                <a:gd name="T2" fmla="*/ 2147483646 w 1227"/>
                <a:gd name="T3" fmla="*/ 2147483646 h 1023"/>
                <a:gd name="T4" fmla="*/ 2147483646 w 1227"/>
                <a:gd name="T5" fmla="*/ 2147483646 h 1023"/>
                <a:gd name="T6" fmla="*/ 0 w 1227"/>
                <a:gd name="T7" fmla="*/ 0 h 1023"/>
                <a:gd name="T8" fmla="*/ 2147483646 w 1227"/>
                <a:gd name="T9" fmla="*/ 2147483646 h 10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7"/>
                <a:gd name="T16" fmla="*/ 0 h 1023"/>
                <a:gd name="T17" fmla="*/ 1227 w 1227"/>
                <a:gd name="T18" fmla="*/ 1023 h 10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7" h="1023">
                  <a:moveTo>
                    <a:pt x="48" y="120"/>
                  </a:moveTo>
                  <a:lnTo>
                    <a:pt x="409" y="1023"/>
                  </a:lnTo>
                  <a:lnTo>
                    <a:pt x="1227" y="409"/>
                  </a:lnTo>
                  <a:lnTo>
                    <a:pt x="0" y="0"/>
                  </a:lnTo>
                  <a:lnTo>
                    <a:pt x="48" y="120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4" name="Freeform 45">
              <a:extLst>
                <a:ext uri="{FF2B5EF4-FFF2-40B4-BE49-F238E27FC236}">
                  <a16:creationId xmlns:a16="http://schemas.microsoft.com/office/drawing/2014/main" id="{3E0876F9-4877-4BA4-8854-15E50D404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1419226"/>
              <a:ext cx="363538" cy="311150"/>
            </a:xfrm>
            <a:custGeom>
              <a:avLst/>
              <a:gdLst>
                <a:gd name="T0" fmla="*/ 2147483646 w 1375"/>
                <a:gd name="T1" fmla="*/ 2147483646 h 1178"/>
                <a:gd name="T2" fmla="*/ 0 w 1375"/>
                <a:gd name="T3" fmla="*/ 2147483646 h 1178"/>
                <a:gd name="T4" fmla="*/ 2147483646 w 1375"/>
                <a:gd name="T5" fmla="*/ 2147483646 h 1178"/>
                <a:gd name="T6" fmla="*/ 2147483646 w 1375"/>
                <a:gd name="T7" fmla="*/ 0 h 1178"/>
                <a:gd name="T8" fmla="*/ 2147483646 w 1375"/>
                <a:gd name="T9" fmla="*/ 2147483646 h 11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5"/>
                <a:gd name="T16" fmla="*/ 0 h 1178"/>
                <a:gd name="T17" fmla="*/ 1375 w 1375"/>
                <a:gd name="T18" fmla="*/ 1178 h 11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5" h="1178">
                  <a:moveTo>
                    <a:pt x="914" y="74"/>
                  </a:moveTo>
                  <a:lnTo>
                    <a:pt x="0" y="1081"/>
                  </a:lnTo>
                  <a:lnTo>
                    <a:pt x="1375" y="1178"/>
                  </a:lnTo>
                  <a:lnTo>
                    <a:pt x="983" y="0"/>
                  </a:lnTo>
                  <a:lnTo>
                    <a:pt x="914" y="74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5" name="Freeform 46">
              <a:extLst>
                <a:ext uri="{FF2B5EF4-FFF2-40B4-BE49-F238E27FC236}">
                  <a16:creationId xmlns:a16="http://schemas.microsoft.com/office/drawing/2014/main" id="{80AF920D-F3E6-4AE3-B565-22D3BD210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6" y="1870076"/>
              <a:ext cx="217488" cy="300038"/>
            </a:xfrm>
            <a:custGeom>
              <a:avLst/>
              <a:gdLst>
                <a:gd name="T0" fmla="*/ 0 w 825"/>
                <a:gd name="T1" fmla="*/ 0 h 1134"/>
                <a:gd name="T2" fmla="*/ 2147483646 w 825"/>
                <a:gd name="T3" fmla="*/ 2147483646 h 1134"/>
                <a:gd name="T4" fmla="*/ 2147483646 w 825"/>
                <a:gd name="T5" fmla="*/ 2147483646 h 1134"/>
                <a:gd name="T6" fmla="*/ 2147483646 w 825"/>
                <a:gd name="T7" fmla="*/ 2147483646 h 1134"/>
                <a:gd name="T8" fmla="*/ 2147483646 w 825"/>
                <a:gd name="T9" fmla="*/ 2147483646 h 1134"/>
                <a:gd name="T10" fmla="*/ 2147483646 w 825"/>
                <a:gd name="T11" fmla="*/ 2147483646 h 1134"/>
                <a:gd name="T12" fmla="*/ 2147483646 w 825"/>
                <a:gd name="T13" fmla="*/ 2147483646 h 1134"/>
                <a:gd name="T14" fmla="*/ 2147483646 w 825"/>
                <a:gd name="T15" fmla="*/ 2147483646 h 1134"/>
                <a:gd name="T16" fmla="*/ 2147483646 w 825"/>
                <a:gd name="T17" fmla="*/ 2147483646 h 1134"/>
                <a:gd name="T18" fmla="*/ 2147483646 w 825"/>
                <a:gd name="T19" fmla="*/ 2147483646 h 1134"/>
                <a:gd name="T20" fmla="*/ 2147483646 w 825"/>
                <a:gd name="T21" fmla="*/ 2147483646 h 1134"/>
                <a:gd name="T22" fmla="*/ 2147483646 w 825"/>
                <a:gd name="T23" fmla="*/ 2147483646 h 1134"/>
                <a:gd name="T24" fmla="*/ 2147483646 w 825"/>
                <a:gd name="T25" fmla="*/ 2147483646 h 1134"/>
                <a:gd name="T26" fmla="*/ 2147483646 w 825"/>
                <a:gd name="T27" fmla="*/ 2147483646 h 1134"/>
                <a:gd name="T28" fmla="*/ 2147483646 w 825"/>
                <a:gd name="T29" fmla="*/ 2147483646 h 1134"/>
                <a:gd name="T30" fmla="*/ 2147483646 w 825"/>
                <a:gd name="T31" fmla="*/ 2147483646 h 1134"/>
                <a:gd name="T32" fmla="*/ 2147483646 w 825"/>
                <a:gd name="T33" fmla="*/ 2147483646 h 1134"/>
                <a:gd name="T34" fmla="*/ 2147483646 w 825"/>
                <a:gd name="T35" fmla="*/ 2147483646 h 1134"/>
                <a:gd name="T36" fmla="*/ 0 w 825"/>
                <a:gd name="T37" fmla="*/ 0 h 1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25"/>
                <a:gd name="T58" fmla="*/ 0 h 1134"/>
                <a:gd name="T59" fmla="*/ 825 w 825"/>
                <a:gd name="T60" fmla="*/ 1134 h 1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25" h="1134">
                  <a:moveTo>
                    <a:pt x="0" y="0"/>
                  </a:moveTo>
                  <a:lnTo>
                    <a:pt x="514" y="1134"/>
                  </a:lnTo>
                  <a:lnTo>
                    <a:pt x="825" y="14"/>
                  </a:lnTo>
                  <a:lnTo>
                    <a:pt x="815" y="13"/>
                  </a:lnTo>
                  <a:lnTo>
                    <a:pt x="789" y="12"/>
                  </a:lnTo>
                  <a:lnTo>
                    <a:pt x="749" y="11"/>
                  </a:lnTo>
                  <a:lnTo>
                    <a:pt x="696" y="10"/>
                  </a:lnTo>
                  <a:lnTo>
                    <a:pt x="634" y="9"/>
                  </a:lnTo>
                  <a:lnTo>
                    <a:pt x="564" y="8"/>
                  </a:lnTo>
                  <a:lnTo>
                    <a:pt x="490" y="7"/>
                  </a:lnTo>
                  <a:lnTo>
                    <a:pt x="413" y="6"/>
                  </a:lnTo>
                  <a:lnTo>
                    <a:pt x="336" y="5"/>
                  </a:lnTo>
                  <a:lnTo>
                    <a:pt x="261" y="4"/>
                  </a:lnTo>
                  <a:lnTo>
                    <a:pt x="191" y="3"/>
                  </a:lnTo>
                  <a:lnTo>
                    <a:pt x="129" y="3"/>
                  </a:lnTo>
                  <a:lnTo>
                    <a:pt x="76" y="2"/>
                  </a:lnTo>
                  <a:lnTo>
                    <a:pt x="35" y="2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6" name="Freeform 47">
              <a:extLst>
                <a:ext uri="{FF2B5EF4-FFF2-40B4-BE49-F238E27FC236}">
                  <a16:creationId xmlns:a16="http://schemas.microsoft.com/office/drawing/2014/main" id="{6D6B0626-E365-4F84-9B71-D8DC79D85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126" y="1435101"/>
              <a:ext cx="339725" cy="339725"/>
            </a:xfrm>
            <a:custGeom>
              <a:avLst/>
              <a:gdLst>
                <a:gd name="T0" fmla="*/ 2147483646 w 1282"/>
                <a:gd name="T1" fmla="*/ 2147483646 h 1283"/>
                <a:gd name="T2" fmla="*/ 0 w 1282"/>
                <a:gd name="T3" fmla="*/ 2147483646 h 1283"/>
                <a:gd name="T4" fmla="*/ 2147483646 w 1282"/>
                <a:gd name="T5" fmla="*/ 2147483646 h 1283"/>
                <a:gd name="T6" fmla="*/ 2147483646 w 1282"/>
                <a:gd name="T7" fmla="*/ 0 h 1283"/>
                <a:gd name="T8" fmla="*/ 2147483646 w 1282"/>
                <a:gd name="T9" fmla="*/ 2147483646 h 1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2"/>
                <a:gd name="T16" fmla="*/ 0 h 1283"/>
                <a:gd name="T17" fmla="*/ 1282 w 1282"/>
                <a:gd name="T18" fmla="*/ 1283 h 12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2" h="1283">
                  <a:moveTo>
                    <a:pt x="365" y="95"/>
                  </a:moveTo>
                  <a:lnTo>
                    <a:pt x="0" y="1283"/>
                  </a:lnTo>
                  <a:lnTo>
                    <a:pt x="1282" y="887"/>
                  </a:lnTo>
                  <a:lnTo>
                    <a:pt x="393" y="0"/>
                  </a:lnTo>
                  <a:lnTo>
                    <a:pt x="365" y="95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7" name="Freeform 48">
              <a:extLst>
                <a:ext uri="{FF2B5EF4-FFF2-40B4-BE49-F238E27FC236}">
                  <a16:creationId xmlns:a16="http://schemas.microsoft.com/office/drawing/2014/main" id="{BAD59FB0-9956-4F03-AB43-422F6B926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928688"/>
              <a:ext cx="296863" cy="334963"/>
            </a:xfrm>
            <a:custGeom>
              <a:avLst/>
              <a:gdLst>
                <a:gd name="T0" fmla="*/ 2147483646 w 1117"/>
                <a:gd name="T1" fmla="*/ 2147483646 h 1264"/>
                <a:gd name="T2" fmla="*/ 0 w 1117"/>
                <a:gd name="T3" fmla="*/ 2147483646 h 1264"/>
                <a:gd name="T4" fmla="*/ 2147483646 w 1117"/>
                <a:gd name="T5" fmla="*/ 2147483646 h 1264"/>
                <a:gd name="T6" fmla="*/ 2147483646 w 1117"/>
                <a:gd name="T7" fmla="*/ 0 h 1264"/>
                <a:gd name="T8" fmla="*/ 2147483646 w 1117"/>
                <a:gd name="T9" fmla="*/ 2147483646 h 1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7"/>
                <a:gd name="T16" fmla="*/ 0 h 1264"/>
                <a:gd name="T17" fmla="*/ 1117 w 1117"/>
                <a:gd name="T18" fmla="*/ 1264 h 12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7" h="1264">
                  <a:moveTo>
                    <a:pt x="992" y="61"/>
                  </a:moveTo>
                  <a:lnTo>
                    <a:pt x="0" y="540"/>
                  </a:lnTo>
                  <a:lnTo>
                    <a:pt x="716" y="1264"/>
                  </a:lnTo>
                  <a:lnTo>
                    <a:pt x="1117" y="0"/>
                  </a:lnTo>
                  <a:lnTo>
                    <a:pt x="992" y="61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8" name="Freeform 49">
              <a:extLst>
                <a:ext uri="{FF2B5EF4-FFF2-40B4-BE49-F238E27FC236}">
                  <a16:creationId xmlns:a16="http://schemas.microsoft.com/office/drawing/2014/main" id="{76010112-EC56-4D49-BB87-6B1F2A620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951" y="1247776"/>
              <a:ext cx="493713" cy="492125"/>
            </a:xfrm>
            <a:custGeom>
              <a:avLst/>
              <a:gdLst>
                <a:gd name="T0" fmla="*/ 2147483646 w 1863"/>
                <a:gd name="T1" fmla="*/ 2147483646 h 1864"/>
                <a:gd name="T2" fmla="*/ 2147483646 w 1863"/>
                <a:gd name="T3" fmla="*/ 2147483646 h 1864"/>
                <a:gd name="T4" fmla="*/ 2147483646 w 1863"/>
                <a:gd name="T5" fmla="*/ 2147483646 h 1864"/>
                <a:gd name="T6" fmla="*/ 2147483646 w 1863"/>
                <a:gd name="T7" fmla="*/ 2147483646 h 1864"/>
                <a:gd name="T8" fmla="*/ 2147483646 w 1863"/>
                <a:gd name="T9" fmla="*/ 2147483646 h 1864"/>
                <a:gd name="T10" fmla="*/ 2147483646 w 1863"/>
                <a:gd name="T11" fmla="*/ 2147483646 h 1864"/>
                <a:gd name="T12" fmla="*/ 2147483646 w 1863"/>
                <a:gd name="T13" fmla="*/ 2147483646 h 1864"/>
                <a:gd name="T14" fmla="*/ 2147483646 w 1863"/>
                <a:gd name="T15" fmla="*/ 2147483646 h 1864"/>
                <a:gd name="T16" fmla="*/ 2147483646 w 1863"/>
                <a:gd name="T17" fmla="*/ 2147483646 h 1864"/>
                <a:gd name="T18" fmla="*/ 2147483646 w 1863"/>
                <a:gd name="T19" fmla="*/ 2147483646 h 1864"/>
                <a:gd name="T20" fmla="*/ 2147483646 w 1863"/>
                <a:gd name="T21" fmla="*/ 2147483646 h 1864"/>
                <a:gd name="T22" fmla="*/ 2147483646 w 1863"/>
                <a:gd name="T23" fmla="*/ 2147483646 h 1864"/>
                <a:gd name="T24" fmla="*/ 2147483646 w 1863"/>
                <a:gd name="T25" fmla="*/ 2147483646 h 1864"/>
                <a:gd name="T26" fmla="*/ 2147483646 w 1863"/>
                <a:gd name="T27" fmla="*/ 2147483646 h 1864"/>
                <a:gd name="T28" fmla="*/ 2147483646 w 1863"/>
                <a:gd name="T29" fmla="*/ 2147483646 h 1864"/>
                <a:gd name="T30" fmla="*/ 2147483646 w 1863"/>
                <a:gd name="T31" fmla="*/ 2147483646 h 1864"/>
                <a:gd name="T32" fmla="*/ 2147483646 w 1863"/>
                <a:gd name="T33" fmla="*/ 2147483646 h 1864"/>
                <a:gd name="T34" fmla="*/ 2147483646 w 1863"/>
                <a:gd name="T35" fmla="*/ 2147483646 h 1864"/>
                <a:gd name="T36" fmla="*/ 2147483646 w 1863"/>
                <a:gd name="T37" fmla="*/ 2147483646 h 1864"/>
                <a:gd name="T38" fmla="*/ 2147483646 w 1863"/>
                <a:gd name="T39" fmla="*/ 2147483646 h 1864"/>
                <a:gd name="T40" fmla="*/ 2147483646 w 1863"/>
                <a:gd name="T41" fmla="*/ 2147483646 h 1864"/>
                <a:gd name="T42" fmla="*/ 2147483646 w 1863"/>
                <a:gd name="T43" fmla="*/ 2147483646 h 1864"/>
                <a:gd name="T44" fmla="*/ 2147483646 w 1863"/>
                <a:gd name="T45" fmla="*/ 2147483646 h 1864"/>
                <a:gd name="T46" fmla="*/ 2147483646 w 1863"/>
                <a:gd name="T47" fmla="*/ 2147483646 h 1864"/>
                <a:gd name="T48" fmla="*/ 2147483646 w 1863"/>
                <a:gd name="T49" fmla="*/ 2147483646 h 1864"/>
                <a:gd name="T50" fmla="*/ 2147483646 w 1863"/>
                <a:gd name="T51" fmla="*/ 2147483646 h 1864"/>
                <a:gd name="T52" fmla="*/ 2147483646 w 1863"/>
                <a:gd name="T53" fmla="*/ 2147483646 h 1864"/>
                <a:gd name="T54" fmla="*/ 2147483646 w 1863"/>
                <a:gd name="T55" fmla="*/ 2147483646 h 1864"/>
                <a:gd name="T56" fmla="*/ 2147483646 w 1863"/>
                <a:gd name="T57" fmla="*/ 2147483646 h 1864"/>
                <a:gd name="T58" fmla="*/ 2147483646 w 1863"/>
                <a:gd name="T59" fmla="*/ 2147483646 h 1864"/>
                <a:gd name="T60" fmla="*/ 2147483646 w 1863"/>
                <a:gd name="T61" fmla="*/ 2147483646 h 1864"/>
                <a:gd name="T62" fmla="*/ 2147483646 w 1863"/>
                <a:gd name="T63" fmla="*/ 2147483646 h 1864"/>
                <a:gd name="T64" fmla="*/ 2147483646 w 1863"/>
                <a:gd name="T65" fmla="*/ 2147483646 h 1864"/>
                <a:gd name="T66" fmla="*/ 2147483646 w 1863"/>
                <a:gd name="T67" fmla="*/ 2147483646 h 1864"/>
                <a:gd name="T68" fmla="*/ 2147483646 w 1863"/>
                <a:gd name="T69" fmla="*/ 2147483646 h 1864"/>
                <a:gd name="T70" fmla="*/ 2147483646 w 1863"/>
                <a:gd name="T71" fmla="*/ 2147483646 h 1864"/>
                <a:gd name="T72" fmla="*/ 2147483646 w 1863"/>
                <a:gd name="T73" fmla="*/ 2147483646 h 1864"/>
                <a:gd name="T74" fmla="*/ 2147483646 w 1863"/>
                <a:gd name="T75" fmla="*/ 2147483646 h 1864"/>
                <a:gd name="T76" fmla="*/ 2147483646 w 1863"/>
                <a:gd name="T77" fmla="*/ 2147483646 h 1864"/>
                <a:gd name="T78" fmla="*/ 2147483646 w 1863"/>
                <a:gd name="T79" fmla="*/ 2147483646 h 1864"/>
                <a:gd name="T80" fmla="*/ 2147483646 w 1863"/>
                <a:gd name="T81" fmla="*/ 2147483646 h 1864"/>
                <a:gd name="T82" fmla="*/ 2147483646 w 1863"/>
                <a:gd name="T83" fmla="*/ 2147483646 h 1864"/>
                <a:gd name="T84" fmla="*/ 0 w 1863"/>
                <a:gd name="T85" fmla="*/ 2147483646 h 18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63"/>
                <a:gd name="T130" fmla="*/ 0 h 1864"/>
                <a:gd name="T131" fmla="*/ 1863 w 1863"/>
                <a:gd name="T132" fmla="*/ 1864 h 186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63" h="1864">
                  <a:moveTo>
                    <a:pt x="0" y="932"/>
                  </a:moveTo>
                  <a:lnTo>
                    <a:pt x="1" y="980"/>
                  </a:lnTo>
                  <a:lnTo>
                    <a:pt x="5" y="1027"/>
                  </a:lnTo>
                  <a:lnTo>
                    <a:pt x="11" y="1073"/>
                  </a:lnTo>
                  <a:lnTo>
                    <a:pt x="19" y="1119"/>
                  </a:lnTo>
                  <a:lnTo>
                    <a:pt x="29" y="1165"/>
                  </a:lnTo>
                  <a:lnTo>
                    <a:pt x="42" y="1209"/>
                  </a:lnTo>
                  <a:lnTo>
                    <a:pt x="57" y="1252"/>
                  </a:lnTo>
                  <a:lnTo>
                    <a:pt x="73" y="1295"/>
                  </a:lnTo>
                  <a:lnTo>
                    <a:pt x="92" y="1336"/>
                  </a:lnTo>
                  <a:lnTo>
                    <a:pt x="113" y="1376"/>
                  </a:lnTo>
                  <a:lnTo>
                    <a:pt x="135" y="1415"/>
                  </a:lnTo>
                  <a:lnTo>
                    <a:pt x="159" y="1453"/>
                  </a:lnTo>
                  <a:lnTo>
                    <a:pt x="185" y="1489"/>
                  </a:lnTo>
                  <a:lnTo>
                    <a:pt x="213" y="1524"/>
                  </a:lnTo>
                  <a:lnTo>
                    <a:pt x="242" y="1559"/>
                  </a:lnTo>
                  <a:lnTo>
                    <a:pt x="273" y="1591"/>
                  </a:lnTo>
                  <a:lnTo>
                    <a:pt x="305" y="1622"/>
                  </a:lnTo>
                  <a:lnTo>
                    <a:pt x="339" y="1651"/>
                  </a:lnTo>
                  <a:lnTo>
                    <a:pt x="374" y="1678"/>
                  </a:lnTo>
                  <a:lnTo>
                    <a:pt x="411" y="1704"/>
                  </a:lnTo>
                  <a:lnTo>
                    <a:pt x="448" y="1729"/>
                  </a:lnTo>
                  <a:lnTo>
                    <a:pt x="487" y="1751"/>
                  </a:lnTo>
                  <a:lnTo>
                    <a:pt x="528" y="1772"/>
                  </a:lnTo>
                  <a:lnTo>
                    <a:pt x="569" y="1790"/>
                  </a:lnTo>
                  <a:lnTo>
                    <a:pt x="611" y="1807"/>
                  </a:lnTo>
                  <a:lnTo>
                    <a:pt x="655" y="1822"/>
                  </a:lnTo>
                  <a:lnTo>
                    <a:pt x="699" y="1835"/>
                  </a:lnTo>
                  <a:lnTo>
                    <a:pt x="744" y="1844"/>
                  </a:lnTo>
                  <a:lnTo>
                    <a:pt x="790" y="1853"/>
                  </a:lnTo>
                  <a:lnTo>
                    <a:pt x="837" y="1858"/>
                  </a:lnTo>
                  <a:lnTo>
                    <a:pt x="884" y="1862"/>
                  </a:lnTo>
                  <a:lnTo>
                    <a:pt x="932" y="1864"/>
                  </a:lnTo>
                  <a:lnTo>
                    <a:pt x="980" y="1862"/>
                  </a:lnTo>
                  <a:lnTo>
                    <a:pt x="1027" y="1858"/>
                  </a:lnTo>
                  <a:lnTo>
                    <a:pt x="1074" y="1853"/>
                  </a:lnTo>
                  <a:lnTo>
                    <a:pt x="1120" y="1844"/>
                  </a:lnTo>
                  <a:lnTo>
                    <a:pt x="1165" y="1835"/>
                  </a:lnTo>
                  <a:lnTo>
                    <a:pt x="1209" y="1822"/>
                  </a:lnTo>
                  <a:lnTo>
                    <a:pt x="1253" y="1807"/>
                  </a:lnTo>
                  <a:lnTo>
                    <a:pt x="1294" y="1790"/>
                  </a:lnTo>
                  <a:lnTo>
                    <a:pt x="1336" y="1772"/>
                  </a:lnTo>
                  <a:lnTo>
                    <a:pt x="1376" y="1751"/>
                  </a:lnTo>
                  <a:lnTo>
                    <a:pt x="1415" y="1729"/>
                  </a:lnTo>
                  <a:lnTo>
                    <a:pt x="1453" y="1704"/>
                  </a:lnTo>
                  <a:lnTo>
                    <a:pt x="1489" y="1678"/>
                  </a:lnTo>
                  <a:lnTo>
                    <a:pt x="1524" y="1651"/>
                  </a:lnTo>
                  <a:lnTo>
                    <a:pt x="1559" y="1622"/>
                  </a:lnTo>
                  <a:lnTo>
                    <a:pt x="1591" y="1591"/>
                  </a:lnTo>
                  <a:lnTo>
                    <a:pt x="1622" y="1559"/>
                  </a:lnTo>
                  <a:lnTo>
                    <a:pt x="1651" y="1524"/>
                  </a:lnTo>
                  <a:lnTo>
                    <a:pt x="1678" y="1489"/>
                  </a:lnTo>
                  <a:lnTo>
                    <a:pt x="1704" y="1453"/>
                  </a:lnTo>
                  <a:lnTo>
                    <a:pt x="1729" y="1415"/>
                  </a:lnTo>
                  <a:lnTo>
                    <a:pt x="1751" y="1376"/>
                  </a:lnTo>
                  <a:lnTo>
                    <a:pt x="1771" y="1336"/>
                  </a:lnTo>
                  <a:lnTo>
                    <a:pt x="1791" y="1295"/>
                  </a:lnTo>
                  <a:lnTo>
                    <a:pt x="1807" y="1252"/>
                  </a:lnTo>
                  <a:lnTo>
                    <a:pt x="1822" y="1209"/>
                  </a:lnTo>
                  <a:lnTo>
                    <a:pt x="1833" y="1165"/>
                  </a:lnTo>
                  <a:lnTo>
                    <a:pt x="1844" y="1119"/>
                  </a:lnTo>
                  <a:lnTo>
                    <a:pt x="1853" y="1073"/>
                  </a:lnTo>
                  <a:lnTo>
                    <a:pt x="1858" y="1027"/>
                  </a:lnTo>
                  <a:lnTo>
                    <a:pt x="1862" y="980"/>
                  </a:lnTo>
                  <a:lnTo>
                    <a:pt x="1863" y="932"/>
                  </a:lnTo>
                  <a:lnTo>
                    <a:pt x="1862" y="884"/>
                  </a:lnTo>
                  <a:lnTo>
                    <a:pt x="1858" y="837"/>
                  </a:lnTo>
                  <a:lnTo>
                    <a:pt x="1853" y="790"/>
                  </a:lnTo>
                  <a:lnTo>
                    <a:pt x="1844" y="744"/>
                  </a:lnTo>
                  <a:lnTo>
                    <a:pt x="1833" y="699"/>
                  </a:lnTo>
                  <a:lnTo>
                    <a:pt x="1822" y="655"/>
                  </a:lnTo>
                  <a:lnTo>
                    <a:pt x="1807" y="611"/>
                  </a:lnTo>
                  <a:lnTo>
                    <a:pt x="1791" y="569"/>
                  </a:lnTo>
                  <a:lnTo>
                    <a:pt x="1771" y="528"/>
                  </a:lnTo>
                  <a:lnTo>
                    <a:pt x="1751" y="488"/>
                  </a:lnTo>
                  <a:lnTo>
                    <a:pt x="1729" y="448"/>
                  </a:lnTo>
                  <a:lnTo>
                    <a:pt x="1704" y="411"/>
                  </a:lnTo>
                  <a:lnTo>
                    <a:pt x="1678" y="375"/>
                  </a:lnTo>
                  <a:lnTo>
                    <a:pt x="1651" y="339"/>
                  </a:lnTo>
                  <a:lnTo>
                    <a:pt x="1622" y="305"/>
                  </a:lnTo>
                  <a:lnTo>
                    <a:pt x="1591" y="273"/>
                  </a:lnTo>
                  <a:lnTo>
                    <a:pt x="1559" y="242"/>
                  </a:lnTo>
                  <a:lnTo>
                    <a:pt x="1524" y="213"/>
                  </a:lnTo>
                  <a:lnTo>
                    <a:pt x="1489" y="185"/>
                  </a:lnTo>
                  <a:lnTo>
                    <a:pt x="1453" y="160"/>
                  </a:lnTo>
                  <a:lnTo>
                    <a:pt x="1415" y="135"/>
                  </a:lnTo>
                  <a:lnTo>
                    <a:pt x="1376" y="113"/>
                  </a:lnTo>
                  <a:lnTo>
                    <a:pt x="1336" y="92"/>
                  </a:lnTo>
                  <a:lnTo>
                    <a:pt x="1294" y="73"/>
                  </a:lnTo>
                  <a:lnTo>
                    <a:pt x="1253" y="57"/>
                  </a:lnTo>
                  <a:lnTo>
                    <a:pt x="1209" y="42"/>
                  </a:lnTo>
                  <a:lnTo>
                    <a:pt x="1165" y="29"/>
                  </a:lnTo>
                  <a:lnTo>
                    <a:pt x="1120" y="19"/>
                  </a:lnTo>
                  <a:lnTo>
                    <a:pt x="1074" y="11"/>
                  </a:lnTo>
                  <a:lnTo>
                    <a:pt x="1027" y="5"/>
                  </a:lnTo>
                  <a:lnTo>
                    <a:pt x="980" y="1"/>
                  </a:lnTo>
                  <a:lnTo>
                    <a:pt x="932" y="0"/>
                  </a:lnTo>
                  <a:lnTo>
                    <a:pt x="884" y="1"/>
                  </a:lnTo>
                  <a:lnTo>
                    <a:pt x="837" y="5"/>
                  </a:lnTo>
                  <a:lnTo>
                    <a:pt x="790" y="11"/>
                  </a:lnTo>
                  <a:lnTo>
                    <a:pt x="744" y="19"/>
                  </a:lnTo>
                  <a:lnTo>
                    <a:pt x="699" y="29"/>
                  </a:lnTo>
                  <a:lnTo>
                    <a:pt x="655" y="42"/>
                  </a:lnTo>
                  <a:lnTo>
                    <a:pt x="611" y="57"/>
                  </a:lnTo>
                  <a:lnTo>
                    <a:pt x="569" y="73"/>
                  </a:lnTo>
                  <a:lnTo>
                    <a:pt x="528" y="92"/>
                  </a:lnTo>
                  <a:lnTo>
                    <a:pt x="487" y="113"/>
                  </a:lnTo>
                  <a:lnTo>
                    <a:pt x="448" y="135"/>
                  </a:lnTo>
                  <a:lnTo>
                    <a:pt x="411" y="160"/>
                  </a:lnTo>
                  <a:lnTo>
                    <a:pt x="374" y="185"/>
                  </a:lnTo>
                  <a:lnTo>
                    <a:pt x="339" y="213"/>
                  </a:lnTo>
                  <a:lnTo>
                    <a:pt x="305" y="242"/>
                  </a:lnTo>
                  <a:lnTo>
                    <a:pt x="273" y="273"/>
                  </a:lnTo>
                  <a:lnTo>
                    <a:pt x="242" y="305"/>
                  </a:lnTo>
                  <a:lnTo>
                    <a:pt x="213" y="339"/>
                  </a:lnTo>
                  <a:lnTo>
                    <a:pt x="185" y="375"/>
                  </a:lnTo>
                  <a:lnTo>
                    <a:pt x="159" y="411"/>
                  </a:lnTo>
                  <a:lnTo>
                    <a:pt x="135" y="448"/>
                  </a:lnTo>
                  <a:lnTo>
                    <a:pt x="113" y="488"/>
                  </a:lnTo>
                  <a:lnTo>
                    <a:pt x="92" y="528"/>
                  </a:lnTo>
                  <a:lnTo>
                    <a:pt x="73" y="569"/>
                  </a:lnTo>
                  <a:lnTo>
                    <a:pt x="57" y="611"/>
                  </a:lnTo>
                  <a:lnTo>
                    <a:pt x="42" y="655"/>
                  </a:lnTo>
                  <a:lnTo>
                    <a:pt x="29" y="699"/>
                  </a:lnTo>
                  <a:lnTo>
                    <a:pt x="19" y="744"/>
                  </a:lnTo>
                  <a:lnTo>
                    <a:pt x="11" y="790"/>
                  </a:lnTo>
                  <a:lnTo>
                    <a:pt x="5" y="837"/>
                  </a:lnTo>
                  <a:lnTo>
                    <a:pt x="1" y="884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69" name="Freeform 50">
              <a:extLst>
                <a:ext uri="{FF2B5EF4-FFF2-40B4-BE49-F238E27FC236}">
                  <a16:creationId xmlns:a16="http://schemas.microsoft.com/office/drawing/2014/main" id="{CC9BEB62-D365-427A-88A8-CF5176CAF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913" y="1039813"/>
              <a:ext cx="263525" cy="220663"/>
            </a:xfrm>
            <a:custGeom>
              <a:avLst/>
              <a:gdLst>
                <a:gd name="T0" fmla="*/ 2147483646 w 995"/>
                <a:gd name="T1" fmla="*/ 2147483646 h 831"/>
                <a:gd name="T2" fmla="*/ 2147483646 w 995"/>
                <a:gd name="T3" fmla="*/ 2147483646 h 831"/>
                <a:gd name="T4" fmla="*/ 0 w 995"/>
                <a:gd name="T5" fmla="*/ 0 h 831"/>
                <a:gd name="T6" fmla="*/ 2147483646 w 995"/>
                <a:gd name="T7" fmla="*/ 2147483646 h 8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5"/>
                <a:gd name="T13" fmla="*/ 0 h 831"/>
                <a:gd name="T14" fmla="*/ 995 w 995"/>
                <a:gd name="T15" fmla="*/ 831 h 8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5" h="831">
                  <a:moveTo>
                    <a:pt x="995" y="332"/>
                  </a:moveTo>
                  <a:lnTo>
                    <a:pt x="331" y="831"/>
                  </a:lnTo>
                  <a:lnTo>
                    <a:pt x="0" y="0"/>
                  </a:lnTo>
                  <a:lnTo>
                    <a:pt x="995" y="332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0" name="Freeform 51">
              <a:extLst>
                <a:ext uri="{FF2B5EF4-FFF2-40B4-BE49-F238E27FC236}">
                  <a16:creationId xmlns:a16="http://schemas.microsoft.com/office/drawing/2014/main" id="{03813F5F-398F-45B2-A617-5A1344711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588" y="1449388"/>
              <a:ext cx="307975" cy="263525"/>
            </a:xfrm>
            <a:custGeom>
              <a:avLst/>
              <a:gdLst>
                <a:gd name="T0" fmla="*/ 2147483646 w 1162"/>
                <a:gd name="T1" fmla="*/ 0 h 997"/>
                <a:gd name="T2" fmla="*/ 2147483646 w 1162"/>
                <a:gd name="T3" fmla="*/ 2147483646 h 997"/>
                <a:gd name="T4" fmla="*/ 0 w 1162"/>
                <a:gd name="T5" fmla="*/ 2147483646 h 997"/>
                <a:gd name="T6" fmla="*/ 2147483646 w 1162"/>
                <a:gd name="T7" fmla="*/ 0 h 9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2"/>
                <a:gd name="T13" fmla="*/ 0 h 997"/>
                <a:gd name="T14" fmla="*/ 1162 w 1162"/>
                <a:gd name="T15" fmla="*/ 997 h 9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2" h="997">
                  <a:moveTo>
                    <a:pt x="831" y="0"/>
                  </a:moveTo>
                  <a:lnTo>
                    <a:pt x="1162" y="997"/>
                  </a:lnTo>
                  <a:lnTo>
                    <a:pt x="0" y="915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1" name="Freeform 52">
              <a:extLst>
                <a:ext uri="{FF2B5EF4-FFF2-40B4-BE49-F238E27FC236}">
                  <a16:creationId xmlns:a16="http://schemas.microsoft.com/office/drawing/2014/main" id="{8CB20133-EAD6-4C40-A2E2-0E1AF00D4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892301"/>
              <a:ext cx="163513" cy="220663"/>
            </a:xfrm>
            <a:custGeom>
              <a:avLst/>
              <a:gdLst>
                <a:gd name="T0" fmla="*/ 2147483646 w 620"/>
                <a:gd name="T1" fmla="*/ 2147483646 h 833"/>
                <a:gd name="T2" fmla="*/ 2147483646 w 620"/>
                <a:gd name="T3" fmla="*/ 2147483646 h 833"/>
                <a:gd name="T4" fmla="*/ 0 w 620"/>
                <a:gd name="T5" fmla="*/ 0 h 833"/>
                <a:gd name="T6" fmla="*/ 2147483646 w 620"/>
                <a:gd name="T7" fmla="*/ 2147483646 h 8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0"/>
                <a:gd name="T13" fmla="*/ 0 h 833"/>
                <a:gd name="T14" fmla="*/ 620 w 620"/>
                <a:gd name="T15" fmla="*/ 833 h 8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0" h="833">
                  <a:moveTo>
                    <a:pt x="620" y="8"/>
                  </a:moveTo>
                  <a:lnTo>
                    <a:pt x="374" y="833"/>
                  </a:lnTo>
                  <a:lnTo>
                    <a:pt x="0" y="0"/>
                  </a:lnTo>
                  <a:lnTo>
                    <a:pt x="620" y="8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2" name="Freeform 53">
              <a:extLst>
                <a:ext uri="{FF2B5EF4-FFF2-40B4-BE49-F238E27FC236}">
                  <a16:creationId xmlns:a16="http://schemas.microsoft.com/office/drawing/2014/main" id="{272A003F-D5E0-49B0-98F5-299D400CC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38" y="1465263"/>
              <a:ext cx="285750" cy="285750"/>
            </a:xfrm>
            <a:custGeom>
              <a:avLst/>
              <a:gdLst>
                <a:gd name="T0" fmla="*/ 2147483646 w 1079"/>
                <a:gd name="T1" fmla="*/ 0 h 1080"/>
                <a:gd name="T2" fmla="*/ 0 w 1079"/>
                <a:gd name="T3" fmla="*/ 2147483646 h 1080"/>
                <a:gd name="T4" fmla="*/ 2147483646 w 1079"/>
                <a:gd name="T5" fmla="*/ 2147483646 h 1080"/>
                <a:gd name="T6" fmla="*/ 2147483646 w 1079"/>
                <a:gd name="T7" fmla="*/ 0 h 10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9"/>
                <a:gd name="T13" fmla="*/ 0 h 1080"/>
                <a:gd name="T14" fmla="*/ 1079 w 1079"/>
                <a:gd name="T15" fmla="*/ 1080 h 10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9" h="1080">
                  <a:moveTo>
                    <a:pt x="331" y="0"/>
                  </a:moveTo>
                  <a:lnTo>
                    <a:pt x="0" y="1080"/>
                  </a:lnTo>
                  <a:lnTo>
                    <a:pt x="1079" y="748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3" name="Freeform 54">
              <a:extLst>
                <a:ext uri="{FF2B5EF4-FFF2-40B4-BE49-F238E27FC236}">
                  <a16:creationId xmlns:a16="http://schemas.microsoft.com/office/drawing/2014/main" id="{032B968E-1104-449C-9A42-082A72A32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958851"/>
              <a:ext cx="242888" cy="274638"/>
            </a:xfrm>
            <a:custGeom>
              <a:avLst/>
              <a:gdLst>
                <a:gd name="T0" fmla="*/ 2147483646 w 917"/>
                <a:gd name="T1" fmla="*/ 0 h 1037"/>
                <a:gd name="T2" fmla="*/ 2147483646 w 917"/>
                <a:gd name="T3" fmla="*/ 2147483646 h 1037"/>
                <a:gd name="T4" fmla="*/ 0 w 917"/>
                <a:gd name="T5" fmla="*/ 2147483646 h 1037"/>
                <a:gd name="T6" fmla="*/ 2147483646 w 917"/>
                <a:gd name="T7" fmla="*/ 0 h 10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7"/>
                <a:gd name="T13" fmla="*/ 0 h 1037"/>
                <a:gd name="T14" fmla="*/ 917 w 917"/>
                <a:gd name="T15" fmla="*/ 1037 h 10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7" h="1037">
                  <a:moveTo>
                    <a:pt x="917" y="0"/>
                  </a:moveTo>
                  <a:lnTo>
                    <a:pt x="587" y="1037"/>
                  </a:lnTo>
                  <a:lnTo>
                    <a:pt x="0" y="443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EBB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  <p:sp>
          <p:nvSpPr>
            <p:cNvPr id="31774" name="Freeform 55">
              <a:extLst>
                <a:ext uri="{FF2B5EF4-FFF2-40B4-BE49-F238E27FC236}">
                  <a16:creationId xmlns:a16="http://schemas.microsoft.com/office/drawing/2014/main" id="{30941032-A8FC-4755-A8E5-C15B97800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801" y="1341438"/>
              <a:ext cx="387350" cy="382588"/>
            </a:xfrm>
            <a:custGeom>
              <a:avLst/>
              <a:gdLst>
                <a:gd name="T0" fmla="*/ 2147483646 w 1462"/>
                <a:gd name="T1" fmla="*/ 2147483646 h 1441"/>
                <a:gd name="T2" fmla="*/ 2147483646 w 1462"/>
                <a:gd name="T3" fmla="*/ 2147483646 h 1441"/>
                <a:gd name="T4" fmla="*/ 2147483646 w 1462"/>
                <a:gd name="T5" fmla="*/ 2147483646 h 1441"/>
                <a:gd name="T6" fmla="*/ 2147483646 w 1462"/>
                <a:gd name="T7" fmla="*/ 2147483646 h 1441"/>
                <a:gd name="T8" fmla="*/ 2147483646 w 1462"/>
                <a:gd name="T9" fmla="*/ 2147483646 h 1441"/>
                <a:gd name="T10" fmla="*/ 2147483646 w 1462"/>
                <a:gd name="T11" fmla="*/ 2147483646 h 1441"/>
                <a:gd name="T12" fmla="*/ 2147483646 w 1462"/>
                <a:gd name="T13" fmla="*/ 2147483646 h 1441"/>
                <a:gd name="T14" fmla="*/ 2147483646 w 1462"/>
                <a:gd name="T15" fmla="*/ 2147483646 h 1441"/>
                <a:gd name="T16" fmla="*/ 2147483646 w 1462"/>
                <a:gd name="T17" fmla="*/ 2147483646 h 1441"/>
                <a:gd name="T18" fmla="*/ 2147483646 w 1462"/>
                <a:gd name="T19" fmla="*/ 2147483646 h 1441"/>
                <a:gd name="T20" fmla="*/ 2147483646 w 1462"/>
                <a:gd name="T21" fmla="*/ 2147483646 h 1441"/>
                <a:gd name="T22" fmla="*/ 2147483646 w 1462"/>
                <a:gd name="T23" fmla="*/ 2147483646 h 1441"/>
                <a:gd name="T24" fmla="*/ 2147483646 w 1462"/>
                <a:gd name="T25" fmla="*/ 2147483646 h 1441"/>
                <a:gd name="T26" fmla="*/ 2147483646 w 1462"/>
                <a:gd name="T27" fmla="*/ 2147483646 h 1441"/>
                <a:gd name="T28" fmla="*/ 2147483646 w 1462"/>
                <a:gd name="T29" fmla="*/ 2147483646 h 1441"/>
                <a:gd name="T30" fmla="*/ 2147483646 w 1462"/>
                <a:gd name="T31" fmla="*/ 2147483646 h 1441"/>
                <a:gd name="T32" fmla="*/ 2147483646 w 1462"/>
                <a:gd name="T33" fmla="*/ 2147483646 h 1441"/>
                <a:gd name="T34" fmla="*/ 2147483646 w 1462"/>
                <a:gd name="T35" fmla="*/ 2147483646 h 1441"/>
                <a:gd name="T36" fmla="*/ 2147483646 w 1462"/>
                <a:gd name="T37" fmla="*/ 2147483646 h 1441"/>
                <a:gd name="T38" fmla="*/ 2147483646 w 1462"/>
                <a:gd name="T39" fmla="*/ 2147483646 h 1441"/>
                <a:gd name="T40" fmla="*/ 2147483646 w 1462"/>
                <a:gd name="T41" fmla="*/ 2147483646 h 1441"/>
                <a:gd name="T42" fmla="*/ 2147483646 w 1462"/>
                <a:gd name="T43" fmla="*/ 2147483646 h 1441"/>
                <a:gd name="T44" fmla="*/ 2147483646 w 1462"/>
                <a:gd name="T45" fmla="*/ 2147483646 h 1441"/>
                <a:gd name="T46" fmla="*/ 2147483646 w 1462"/>
                <a:gd name="T47" fmla="*/ 2147483646 h 1441"/>
                <a:gd name="T48" fmla="*/ 2147483646 w 1462"/>
                <a:gd name="T49" fmla="*/ 2147483646 h 1441"/>
                <a:gd name="T50" fmla="*/ 2147483646 w 1462"/>
                <a:gd name="T51" fmla="*/ 2147483646 h 1441"/>
                <a:gd name="T52" fmla="*/ 2147483646 w 1462"/>
                <a:gd name="T53" fmla="*/ 2147483646 h 1441"/>
                <a:gd name="T54" fmla="*/ 2147483646 w 1462"/>
                <a:gd name="T55" fmla="*/ 2147483646 h 1441"/>
                <a:gd name="T56" fmla="*/ 2147483646 w 1462"/>
                <a:gd name="T57" fmla="*/ 2147483646 h 1441"/>
                <a:gd name="T58" fmla="*/ 2147483646 w 1462"/>
                <a:gd name="T59" fmla="*/ 2147483646 h 1441"/>
                <a:gd name="T60" fmla="*/ 2147483646 w 1462"/>
                <a:gd name="T61" fmla="*/ 2147483646 h 1441"/>
                <a:gd name="T62" fmla="*/ 2147483646 w 1462"/>
                <a:gd name="T63" fmla="*/ 2147483646 h 1441"/>
                <a:gd name="T64" fmla="*/ 2147483646 w 1462"/>
                <a:gd name="T65" fmla="*/ 2147483646 h 1441"/>
                <a:gd name="T66" fmla="*/ 2147483646 w 1462"/>
                <a:gd name="T67" fmla="*/ 2147483646 h 1441"/>
                <a:gd name="T68" fmla="*/ 2147483646 w 1462"/>
                <a:gd name="T69" fmla="*/ 2147483646 h 1441"/>
                <a:gd name="T70" fmla="*/ 2147483646 w 1462"/>
                <a:gd name="T71" fmla="*/ 2147483646 h 1441"/>
                <a:gd name="T72" fmla="*/ 2147483646 w 1462"/>
                <a:gd name="T73" fmla="*/ 2147483646 h 1441"/>
                <a:gd name="T74" fmla="*/ 2147483646 w 1462"/>
                <a:gd name="T75" fmla="*/ 2147483646 h 1441"/>
                <a:gd name="T76" fmla="*/ 2147483646 w 1462"/>
                <a:gd name="T77" fmla="*/ 2147483646 h 1441"/>
                <a:gd name="T78" fmla="*/ 2147483646 w 1462"/>
                <a:gd name="T79" fmla="*/ 2147483646 h 1441"/>
                <a:gd name="T80" fmla="*/ 2147483646 w 1462"/>
                <a:gd name="T81" fmla="*/ 2147483646 h 1441"/>
                <a:gd name="T82" fmla="*/ 2147483646 w 1462"/>
                <a:gd name="T83" fmla="*/ 2147483646 h 1441"/>
                <a:gd name="T84" fmla="*/ 2147483646 w 1462"/>
                <a:gd name="T85" fmla="*/ 2147483646 h 1441"/>
                <a:gd name="T86" fmla="*/ 2147483646 w 1462"/>
                <a:gd name="T87" fmla="*/ 2147483646 h 1441"/>
                <a:gd name="T88" fmla="*/ 2147483646 w 1462"/>
                <a:gd name="T89" fmla="*/ 2147483646 h 1441"/>
                <a:gd name="T90" fmla="*/ 2147483646 w 1462"/>
                <a:gd name="T91" fmla="*/ 2147483646 h 1441"/>
                <a:gd name="T92" fmla="*/ 2147483646 w 1462"/>
                <a:gd name="T93" fmla="*/ 2147483646 h 1441"/>
                <a:gd name="T94" fmla="*/ 2147483646 w 1462"/>
                <a:gd name="T95" fmla="*/ 2147483646 h 1441"/>
                <a:gd name="T96" fmla="*/ 2147483646 w 1462"/>
                <a:gd name="T97" fmla="*/ 2147483646 h 1441"/>
                <a:gd name="T98" fmla="*/ 2147483646 w 1462"/>
                <a:gd name="T99" fmla="*/ 2147483646 h 1441"/>
                <a:gd name="T100" fmla="*/ 2147483646 w 1462"/>
                <a:gd name="T101" fmla="*/ 2147483646 h 1441"/>
                <a:gd name="T102" fmla="*/ 2147483646 w 1462"/>
                <a:gd name="T103" fmla="*/ 2147483646 h 1441"/>
                <a:gd name="T104" fmla="*/ 2147483646 w 1462"/>
                <a:gd name="T105" fmla="*/ 2147483646 h 1441"/>
                <a:gd name="T106" fmla="*/ 2147483646 w 1462"/>
                <a:gd name="T107" fmla="*/ 2147483646 h 1441"/>
                <a:gd name="T108" fmla="*/ 2147483646 w 1462"/>
                <a:gd name="T109" fmla="*/ 2147483646 h 1441"/>
                <a:gd name="T110" fmla="*/ 2147483646 w 1462"/>
                <a:gd name="T111" fmla="*/ 2147483646 h 1441"/>
                <a:gd name="T112" fmla="*/ 2147483646 w 1462"/>
                <a:gd name="T113" fmla="*/ 2147483646 h 1441"/>
                <a:gd name="T114" fmla="*/ 2147483646 w 1462"/>
                <a:gd name="T115" fmla="*/ 2147483646 h 144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62"/>
                <a:gd name="T175" fmla="*/ 0 h 1441"/>
                <a:gd name="T176" fmla="*/ 1462 w 1462"/>
                <a:gd name="T177" fmla="*/ 1441 h 144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62" h="1441">
                  <a:moveTo>
                    <a:pt x="620" y="0"/>
                  </a:moveTo>
                  <a:lnTo>
                    <a:pt x="591" y="1"/>
                  </a:lnTo>
                  <a:lnTo>
                    <a:pt x="562" y="2"/>
                  </a:lnTo>
                  <a:lnTo>
                    <a:pt x="534" y="6"/>
                  </a:lnTo>
                  <a:lnTo>
                    <a:pt x="506" y="10"/>
                  </a:lnTo>
                  <a:lnTo>
                    <a:pt x="479" y="17"/>
                  </a:lnTo>
                  <a:lnTo>
                    <a:pt x="451" y="24"/>
                  </a:lnTo>
                  <a:lnTo>
                    <a:pt x="424" y="33"/>
                  </a:lnTo>
                  <a:lnTo>
                    <a:pt x="398" y="43"/>
                  </a:lnTo>
                  <a:lnTo>
                    <a:pt x="373" y="55"/>
                  </a:lnTo>
                  <a:lnTo>
                    <a:pt x="347" y="67"/>
                  </a:lnTo>
                  <a:lnTo>
                    <a:pt x="322" y="81"/>
                  </a:lnTo>
                  <a:lnTo>
                    <a:pt x="299" y="97"/>
                  </a:lnTo>
                  <a:lnTo>
                    <a:pt x="275" y="113"/>
                  </a:lnTo>
                  <a:lnTo>
                    <a:pt x="253" y="130"/>
                  </a:lnTo>
                  <a:lnTo>
                    <a:pt x="230" y="149"/>
                  </a:lnTo>
                  <a:lnTo>
                    <a:pt x="210" y="170"/>
                  </a:lnTo>
                  <a:lnTo>
                    <a:pt x="185" y="195"/>
                  </a:lnTo>
                  <a:lnTo>
                    <a:pt x="162" y="222"/>
                  </a:lnTo>
                  <a:lnTo>
                    <a:pt x="141" y="250"/>
                  </a:lnTo>
                  <a:lnTo>
                    <a:pt x="120" y="279"/>
                  </a:lnTo>
                  <a:lnTo>
                    <a:pt x="101" y="308"/>
                  </a:lnTo>
                  <a:lnTo>
                    <a:pt x="84" y="339"/>
                  </a:lnTo>
                  <a:lnTo>
                    <a:pt x="69" y="370"/>
                  </a:lnTo>
                  <a:lnTo>
                    <a:pt x="54" y="402"/>
                  </a:lnTo>
                  <a:lnTo>
                    <a:pt x="42" y="434"/>
                  </a:lnTo>
                  <a:lnTo>
                    <a:pt x="30" y="467"/>
                  </a:lnTo>
                  <a:lnTo>
                    <a:pt x="22" y="500"/>
                  </a:lnTo>
                  <a:lnTo>
                    <a:pt x="14" y="534"/>
                  </a:lnTo>
                  <a:lnTo>
                    <a:pt x="8" y="570"/>
                  </a:lnTo>
                  <a:lnTo>
                    <a:pt x="4" y="604"/>
                  </a:lnTo>
                  <a:lnTo>
                    <a:pt x="2" y="640"/>
                  </a:lnTo>
                  <a:lnTo>
                    <a:pt x="0" y="676"/>
                  </a:lnTo>
                  <a:lnTo>
                    <a:pt x="2" y="711"/>
                  </a:lnTo>
                  <a:lnTo>
                    <a:pt x="4" y="746"/>
                  </a:lnTo>
                  <a:lnTo>
                    <a:pt x="8" y="781"/>
                  </a:lnTo>
                  <a:lnTo>
                    <a:pt x="14" y="816"/>
                  </a:lnTo>
                  <a:lnTo>
                    <a:pt x="22" y="851"/>
                  </a:lnTo>
                  <a:lnTo>
                    <a:pt x="30" y="884"/>
                  </a:lnTo>
                  <a:lnTo>
                    <a:pt x="42" y="917"/>
                  </a:lnTo>
                  <a:lnTo>
                    <a:pt x="54" y="949"/>
                  </a:lnTo>
                  <a:lnTo>
                    <a:pt x="69" y="981"/>
                  </a:lnTo>
                  <a:lnTo>
                    <a:pt x="84" y="1012"/>
                  </a:lnTo>
                  <a:lnTo>
                    <a:pt x="101" y="1042"/>
                  </a:lnTo>
                  <a:lnTo>
                    <a:pt x="120" y="1072"/>
                  </a:lnTo>
                  <a:lnTo>
                    <a:pt x="141" y="1101"/>
                  </a:lnTo>
                  <a:lnTo>
                    <a:pt x="162" y="1129"/>
                  </a:lnTo>
                  <a:lnTo>
                    <a:pt x="185" y="1156"/>
                  </a:lnTo>
                  <a:lnTo>
                    <a:pt x="210" y="1181"/>
                  </a:lnTo>
                  <a:lnTo>
                    <a:pt x="226" y="1197"/>
                  </a:lnTo>
                  <a:lnTo>
                    <a:pt x="242" y="1212"/>
                  </a:lnTo>
                  <a:lnTo>
                    <a:pt x="258" y="1227"/>
                  </a:lnTo>
                  <a:lnTo>
                    <a:pt x="275" y="1241"/>
                  </a:lnTo>
                  <a:lnTo>
                    <a:pt x="292" y="1254"/>
                  </a:lnTo>
                  <a:lnTo>
                    <a:pt x="310" y="1268"/>
                  </a:lnTo>
                  <a:lnTo>
                    <a:pt x="327" y="1281"/>
                  </a:lnTo>
                  <a:lnTo>
                    <a:pt x="345" y="1293"/>
                  </a:lnTo>
                  <a:lnTo>
                    <a:pt x="363" y="1304"/>
                  </a:lnTo>
                  <a:lnTo>
                    <a:pt x="381" y="1316"/>
                  </a:lnTo>
                  <a:lnTo>
                    <a:pt x="400" y="1327"/>
                  </a:lnTo>
                  <a:lnTo>
                    <a:pt x="419" y="1338"/>
                  </a:lnTo>
                  <a:lnTo>
                    <a:pt x="438" y="1347"/>
                  </a:lnTo>
                  <a:lnTo>
                    <a:pt x="457" y="1357"/>
                  </a:lnTo>
                  <a:lnTo>
                    <a:pt x="477" y="1365"/>
                  </a:lnTo>
                  <a:lnTo>
                    <a:pt x="497" y="1374"/>
                  </a:lnTo>
                  <a:lnTo>
                    <a:pt x="517" y="1383"/>
                  </a:lnTo>
                  <a:lnTo>
                    <a:pt x="537" y="1390"/>
                  </a:lnTo>
                  <a:lnTo>
                    <a:pt x="558" y="1396"/>
                  </a:lnTo>
                  <a:lnTo>
                    <a:pt x="578" y="1403"/>
                  </a:lnTo>
                  <a:lnTo>
                    <a:pt x="598" y="1409"/>
                  </a:lnTo>
                  <a:lnTo>
                    <a:pt x="620" y="1415"/>
                  </a:lnTo>
                  <a:lnTo>
                    <a:pt x="641" y="1420"/>
                  </a:lnTo>
                  <a:lnTo>
                    <a:pt x="662" y="1424"/>
                  </a:lnTo>
                  <a:lnTo>
                    <a:pt x="684" y="1429"/>
                  </a:lnTo>
                  <a:lnTo>
                    <a:pt x="705" y="1432"/>
                  </a:lnTo>
                  <a:lnTo>
                    <a:pt x="727" y="1435"/>
                  </a:lnTo>
                  <a:lnTo>
                    <a:pt x="748" y="1437"/>
                  </a:lnTo>
                  <a:lnTo>
                    <a:pt x="770" y="1439"/>
                  </a:lnTo>
                  <a:lnTo>
                    <a:pt x="792" y="1440"/>
                  </a:lnTo>
                  <a:lnTo>
                    <a:pt x="814" y="1441"/>
                  </a:lnTo>
                  <a:lnTo>
                    <a:pt x="836" y="1441"/>
                  </a:lnTo>
                  <a:lnTo>
                    <a:pt x="858" y="1441"/>
                  </a:lnTo>
                  <a:lnTo>
                    <a:pt x="881" y="1440"/>
                  </a:lnTo>
                  <a:lnTo>
                    <a:pt x="902" y="1439"/>
                  </a:lnTo>
                  <a:lnTo>
                    <a:pt x="925" y="1437"/>
                  </a:lnTo>
                  <a:lnTo>
                    <a:pt x="946" y="1435"/>
                  </a:lnTo>
                  <a:lnTo>
                    <a:pt x="967" y="1432"/>
                  </a:lnTo>
                  <a:lnTo>
                    <a:pt x="989" y="1429"/>
                  </a:lnTo>
                  <a:lnTo>
                    <a:pt x="1010" y="1424"/>
                  </a:lnTo>
                  <a:lnTo>
                    <a:pt x="1031" y="1420"/>
                  </a:lnTo>
                  <a:lnTo>
                    <a:pt x="1053" y="1415"/>
                  </a:lnTo>
                  <a:lnTo>
                    <a:pt x="1073" y="1409"/>
                  </a:lnTo>
                  <a:lnTo>
                    <a:pt x="1095" y="1403"/>
                  </a:lnTo>
                  <a:lnTo>
                    <a:pt x="1115" y="1396"/>
                  </a:lnTo>
                  <a:lnTo>
                    <a:pt x="1135" y="1390"/>
                  </a:lnTo>
                  <a:lnTo>
                    <a:pt x="1156" y="1383"/>
                  </a:lnTo>
                  <a:lnTo>
                    <a:pt x="1175" y="1374"/>
                  </a:lnTo>
                  <a:lnTo>
                    <a:pt x="1214" y="1357"/>
                  </a:lnTo>
                  <a:lnTo>
                    <a:pt x="1253" y="1338"/>
                  </a:lnTo>
                  <a:lnTo>
                    <a:pt x="1290" y="1316"/>
                  </a:lnTo>
                  <a:lnTo>
                    <a:pt x="1328" y="1293"/>
                  </a:lnTo>
                  <a:lnTo>
                    <a:pt x="1345" y="1281"/>
                  </a:lnTo>
                  <a:lnTo>
                    <a:pt x="1363" y="1268"/>
                  </a:lnTo>
                  <a:lnTo>
                    <a:pt x="1380" y="1254"/>
                  </a:lnTo>
                  <a:lnTo>
                    <a:pt x="1397" y="1241"/>
                  </a:lnTo>
                  <a:lnTo>
                    <a:pt x="1430" y="1212"/>
                  </a:lnTo>
                  <a:lnTo>
                    <a:pt x="1462" y="1181"/>
                  </a:lnTo>
                  <a:lnTo>
                    <a:pt x="1425" y="1137"/>
                  </a:lnTo>
                  <a:lnTo>
                    <a:pt x="1410" y="1150"/>
                  </a:lnTo>
                  <a:lnTo>
                    <a:pt x="1395" y="1164"/>
                  </a:lnTo>
                  <a:lnTo>
                    <a:pt x="1380" y="1177"/>
                  </a:lnTo>
                  <a:lnTo>
                    <a:pt x="1364" y="1190"/>
                  </a:lnTo>
                  <a:lnTo>
                    <a:pt x="1348" y="1203"/>
                  </a:lnTo>
                  <a:lnTo>
                    <a:pt x="1332" y="1215"/>
                  </a:lnTo>
                  <a:lnTo>
                    <a:pt x="1315" y="1226"/>
                  </a:lnTo>
                  <a:lnTo>
                    <a:pt x="1299" y="1237"/>
                  </a:lnTo>
                  <a:lnTo>
                    <a:pt x="1264" y="1258"/>
                  </a:lnTo>
                  <a:lnTo>
                    <a:pt x="1228" y="1278"/>
                  </a:lnTo>
                  <a:lnTo>
                    <a:pt x="1192" y="1295"/>
                  </a:lnTo>
                  <a:lnTo>
                    <a:pt x="1154" y="1310"/>
                  </a:lnTo>
                  <a:lnTo>
                    <a:pt x="1116" y="1324"/>
                  </a:lnTo>
                  <a:lnTo>
                    <a:pt x="1077" y="1335"/>
                  </a:lnTo>
                  <a:lnTo>
                    <a:pt x="1038" y="1345"/>
                  </a:lnTo>
                  <a:lnTo>
                    <a:pt x="998" y="1354"/>
                  </a:lnTo>
                  <a:lnTo>
                    <a:pt x="958" y="1360"/>
                  </a:lnTo>
                  <a:lnTo>
                    <a:pt x="917" y="1364"/>
                  </a:lnTo>
                  <a:lnTo>
                    <a:pt x="876" y="1368"/>
                  </a:lnTo>
                  <a:lnTo>
                    <a:pt x="836" y="1368"/>
                  </a:lnTo>
                  <a:lnTo>
                    <a:pt x="795" y="1368"/>
                  </a:lnTo>
                  <a:lnTo>
                    <a:pt x="756" y="1364"/>
                  </a:lnTo>
                  <a:lnTo>
                    <a:pt x="716" y="1359"/>
                  </a:lnTo>
                  <a:lnTo>
                    <a:pt x="676" y="1353"/>
                  </a:lnTo>
                  <a:lnTo>
                    <a:pt x="638" y="1344"/>
                  </a:lnTo>
                  <a:lnTo>
                    <a:pt x="599" y="1333"/>
                  </a:lnTo>
                  <a:lnTo>
                    <a:pt x="562" y="1320"/>
                  </a:lnTo>
                  <a:lnTo>
                    <a:pt x="526" y="1307"/>
                  </a:lnTo>
                  <a:lnTo>
                    <a:pt x="489" y="1291"/>
                  </a:lnTo>
                  <a:lnTo>
                    <a:pt x="454" y="1272"/>
                  </a:lnTo>
                  <a:lnTo>
                    <a:pt x="419" y="1253"/>
                  </a:lnTo>
                  <a:lnTo>
                    <a:pt x="385" y="1232"/>
                  </a:lnTo>
                  <a:lnTo>
                    <a:pt x="353" y="1209"/>
                  </a:lnTo>
                  <a:lnTo>
                    <a:pt x="321" y="1185"/>
                  </a:lnTo>
                  <a:lnTo>
                    <a:pt x="291" y="1158"/>
                  </a:lnTo>
                  <a:lnTo>
                    <a:pt x="261" y="1130"/>
                  </a:lnTo>
                  <a:lnTo>
                    <a:pt x="240" y="1107"/>
                  </a:lnTo>
                  <a:lnTo>
                    <a:pt x="219" y="1083"/>
                  </a:lnTo>
                  <a:lnTo>
                    <a:pt x="199" y="1057"/>
                  </a:lnTo>
                  <a:lnTo>
                    <a:pt x="181" y="1032"/>
                  </a:lnTo>
                  <a:lnTo>
                    <a:pt x="164" y="1005"/>
                  </a:lnTo>
                  <a:lnTo>
                    <a:pt x="149" y="978"/>
                  </a:lnTo>
                  <a:lnTo>
                    <a:pt x="134" y="950"/>
                  </a:lnTo>
                  <a:lnTo>
                    <a:pt x="122" y="922"/>
                  </a:lnTo>
                  <a:lnTo>
                    <a:pt x="111" y="893"/>
                  </a:lnTo>
                  <a:lnTo>
                    <a:pt x="101" y="863"/>
                  </a:lnTo>
                  <a:lnTo>
                    <a:pt x="92" y="833"/>
                  </a:lnTo>
                  <a:lnTo>
                    <a:pt x="86" y="802"/>
                  </a:lnTo>
                  <a:lnTo>
                    <a:pt x="81" y="771"/>
                  </a:lnTo>
                  <a:lnTo>
                    <a:pt x="76" y="740"/>
                  </a:lnTo>
                  <a:lnTo>
                    <a:pt x="74" y="708"/>
                  </a:lnTo>
                  <a:lnTo>
                    <a:pt x="73" y="676"/>
                  </a:lnTo>
                  <a:lnTo>
                    <a:pt x="74" y="643"/>
                  </a:lnTo>
                  <a:lnTo>
                    <a:pt x="76" y="611"/>
                  </a:lnTo>
                  <a:lnTo>
                    <a:pt x="81" y="580"/>
                  </a:lnTo>
                  <a:lnTo>
                    <a:pt x="86" y="549"/>
                  </a:lnTo>
                  <a:lnTo>
                    <a:pt x="92" y="518"/>
                  </a:lnTo>
                  <a:lnTo>
                    <a:pt x="101" y="488"/>
                  </a:lnTo>
                  <a:lnTo>
                    <a:pt x="111" y="458"/>
                  </a:lnTo>
                  <a:lnTo>
                    <a:pt x="122" y="430"/>
                  </a:lnTo>
                  <a:lnTo>
                    <a:pt x="134" y="401"/>
                  </a:lnTo>
                  <a:lnTo>
                    <a:pt x="149" y="373"/>
                  </a:lnTo>
                  <a:lnTo>
                    <a:pt x="164" y="346"/>
                  </a:lnTo>
                  <a:lnTo>
                    <a:pt x="181" y="319"/>
                  </a:lnTo>
                  <a:lnTo>
                    <a:pt x="199" y="294"/>
                  </a:lnTo>
                  <a:lnTo>
                    <a:pt x="219" y="268"/>
                  </a:lnTo>
                  <a:lnTo>
                    <a:pt x="240" y="245"/>
                  </a:lnTo>
                  <a:lnTo>
                    <a:pt x="261" y="221"/>
                  </a:lnTo>
                  <a:lnTo>
                    <a:pt x="280" y="204"/>
                  </a:lnTo>
                  <a:lnTo>
                    <a:pt x="299" y="187"/>
                  </a:lnTo>
                  <a:lnTo>
                    <a:pt x="319" y="172"/>
                  </a:lnTo>
                  <a:lnTo>
                    <a:pt x="339" y="158"/>
                  </a:lnTo>
                  <a:lnTo>
                    <a:pt x="360" y="144"/>
                  </a:lnTo>
                  <a:lnTo>
                    <a:pt x="381" y="132"/>
                  </a:lnTo>
                  <a:lnTo>
                    <a:pt x="404" y="120"/>
                  </a:lnTo>
                  <a:lnTo>
                    <a:pt x="426" y="111"/>
                  </a:lnTo>
                  <a:lnTo>
                    <a:pt x="449" y="102"/>
                  </a:lnTo>
                  <a:lnTo>
                    <a:pt x="472" y="95"/>
                  </a:lnTo>
                  <a:lnTo>
                    <a:pt x="496" y="87"/>
                  </a:lnTo>
                  <a:lnTo>
                    <a:pt x="520" y="82"/>
                  </a:lnTo>
                  <a:lnTo>
                    <a:pt x="545" y="78"/>
                  </a:lnTo>
                  <a:lnTo>
                    <a:pt x="569" y="76"/>
                  </a:lnTo>
                  <a:lnTo>
                    <a:pt x="595" y="73"/>
                  </a:lnTo>
                  <a:lnTo>
                    <a:pt x="620" y="72"/>
                  </a:lnTo>
                  <a:lnTo>
                    <a:pt x="645" y="73"/>
                  </a:lnTo>
                  <a:lnTo>
                    <a:pt x="670" y="76"/>
                  </a:lnTo>
                  <a:lnTo>
                    <a:pt x="695" y="78"/>
                  </a:lnTo>
                  <a:lnTo>
                    <a:pt x="719" y="82"/>
                  </a:lnTo>
                  <a:lnTo>
                    <a:pt x="744" y="87"/>
                  </a:lnTo>
                  <a:lnTo>
                    <a:pt x="767" y="95"/>
                  </a:lnTo>
                  <a:lnTo>
                    <a:pt x="791" y="102"/>
                  </a:lnTo>
                  <a:lnTo>
                    <a:pt x="814" y="111"/>
                  </a:lnTo>
                  <a:lnTo>
                    <a:pt x="837" y="120"/>
                  </a:lnTo>
                  <a:lnTo>
                    <a:pt x="858" y="132"/>
                  </a:lnTo>
                  <a:lnTo>
                    <a:pt x="880" y="144"/>
                  </a:lnTo>
                  <a:lnTo>
                    <a:pt x="901" y="158"/>
                  </a:lnTo>
                  <a:lnTo>
                    <a:pt x="921" y="172"/>
                  </a:lnTo>
                  <a:lnTo>
                    <a:pt x="942" y="187"/>
                  </a:lnTo>
                  <a:lnTo>
                    <a:pt x="960" y="204"/>
                  </a:lnTo>
                  <a:lnTo>
                    <a:pt x="978" y="221"/>
                  </a:lnTo>
                  <a:lnTo>
                    <a:pt x="993" y="236"/>
                  </a:lnTo>
                  <a:lnTo>
                    <a:pt x="1006" y="251"/>
                  </a:lnTo>
                  <a:lnTo>
                    <a:pt x="1018" y="267"/>
                  </a:lnTo>
                  <a:lnTo>
                    <a:pt x="1029" y="283"/>
                  </a:lnTo>
                  <a:lnTo>
                    <a:pt x="1040" y="300"/>
                  </a:lnTo>
                  <a:lnTo>
                    <a:pt x="1050" y="317"/>
                  </a:lnTo>
                  <a:lnTo>
                    <a:pt x="1058" y="335"/>
                  </a:lnTo>
                  <a:lnTo>
                    <a:pt x="1066" y="353"/>
                  </a:lnTo>
                  <a:lnTo>
                    <a:pt x="1072" y="371"/>
                  </a:lnTo>
                  <a:lnTo>
                    <a:pt x="1079" y="389"/>
                  </a:lnTo>
                  <a:lnTo>
                    <a:pt x="1084" y="408"/>
                  </a:lnTo>
                  <a:lnTo>
                    <a:pt x="1087" y="426"/>
                  </a:lnTo>
                  <a:lnTo>
                    <a:pt x="1090" y="446"/>
                  </a:lnTo>
                  <a:lnTo>
                    <a:pt x="1093" y="465"/>
                  </a:lnTo>
                  <a:lnTo>
                    <a:pt x="1095" y="483"/>
                  </a:lnTo>
                  <a:lnTo>
                    <a:pt x="1095" y="502"/>
                  </a:lnTo>
                  <a:lnTo>
                    <a:pt x="1095" y="522"/>
                  </a:lnTo>
                  <a:lnTo>
                    <a:pt x="1093" y="541"/>
                  </a:lnTo>
                  <a:lnTo>
                    <a:pt x="1090" y="560"/>
                  </a:lnTo>
                  <a:lnTo>
                    <a:pt x="1087" y="578"/>
                  </a:lnTo>
                  <a:lnTo>
                    <a:pt x="1084" y="597"/>
                  </a:lnTo>
                  <a:lnTo>
                    <a:pt x="1079" y="616"/>
                  </a:lnTo>
                  <a:lnTo>
                    <a:pt x="1072" y="635"/>
                  </a:lnTo>
                  <a:lnTo>
                    <a:pt x="1066" y="652"/>
                  </a:lnTo>
                  <a:lnTo>
                    <a:pt x="1058" y="670"/>
                  </a:lnTo>
                  <a:lnTo>
                    <a:pt x="1050" y="688"/>
                  </a:lnTo>
                  <a:lnTo>
                    <a:pt x="1040" y="705"/>
                  </a:lnTo>
                  <a:lnTo>
                    <a:pt x="1029" y="722"/>
                  </a:lnTo>
                  <a:lnTo>
                    <a:pt x="1018" y="739"/>
                  </a:lnTo>
                  <a:lnTo>
                    <a:pt x="1006" y="754"/>
                  </a:lnTo>
                  <a:lnTo>
                    <a:pt x="993" y="770"/>
                  </a:lnTo>
                  <a:lnTo>
                    <a:pt x="978" y="784"/>
                  </a:lnTo>
                  <a:lnTo>
                    <a:pt x="967" y="795"/>
                  </a:lnTo>
                  <a:lnTo>
                    <a:pt x="954" y="805"/>
                  </a:lnTo>
                  <a:lnTo>
                    <a:pt x="943" y="815"/>
                  </a:lnTo>
                  <a:lnTo>
                    <a:pt x="930" y="824"/>
                  </a:lnTo>
                  <a:lnTo>
                    <a:pt x="917" y="832"/>
                  </a:lnTo>
                  <a:lnTo>
                    <a:pt x="903" y="839"/>
                  </a:lnTo>
                  <a:lnTo>
                    <a:pt x="889" y="847"/>
                  </a:lnTo>
                  <a:lnTo>
                    <a:pt x="875" y="852"/>
                  </a:lnTo>
                  <a:lnTo>
                    <a:pt x="861" y="857"/>
                  </a:lnTo>
                  <a:lnTo>
                    <a:pt x="847" y="863"/>
                  </a:lnTo>
                  <a:lnTo>
                    <a:pt x="833" y="866"/>
                  </a:lnTo>
                  <a:lnTo>
                    <a:pt x="818" y="869"/>
                  </a:lnTo>
                  <a:lnTo>
                    <a:pt x="803" y="872"/>
                  </a:lnTo>
                  <a:lnTo>
                    <a:pt x="789" y="873"/>
                  </a:lnTo>
                  <a:lnTo>
                    <a:pt x="774" y="874"/>
                  </a:lnTo>
                  <a:lnTo>
                    <a:pt x="759" y="876"/>
                  </a:lnTo>
                  <a:lnTo>
                    <a:pt x="744" y="874"/>
                  </a:lnTo>
                  <a:lnTo>
                    <a:pt x="729" y="873"/>
                  </a:lnTo>
                  <a:lnTo>
                    <a:pt x="714" y="872"/>
                  </a:lnTo>
                  <a:lnTo>
                    <a:pt x="699" y="869"/>
                  </a:lnTo>
                  <a:lnTo>
                    <a:pt x="684" y="866"/>
                  </a:lnTo>
                  <a:lnTo>
                    <a:pt x="670" y="863"/>
                  </a:lnTo>
                  <a:lnTo>
                    <a:pt x="655" y="857"/>
                  </a:lnTo>
                  <a:lnTo>
                    <a:pt x="641" y="852"/>
                  </a:lnTo>
                  <a:lnTo>
                    <a:pt x="627" y="847"/>
                  </a:lnTo>
                  <a:lnTo>
                    <a:pt x="613" y="839"/>
                  </a:lnTo>
                  <a:lnTo>
                    <a:pt x="600" y="832"/>
                  </a:lnTo>
                  <a:lnTo>
                    <a:pt x="588" y="824"/>
                  </a:lnTo>
                  <a:lnTo>
                    <a:pt x="575" y="815"/>
                  </a:lnTo>
                  <a:lnTo>
                    <a:pt x="562" y="805"/>
                  </a:lnTo>
                  <a:lnTo>
                    <a:pt x="550" y="795"/>
                  </a:lnTo>
                  <a:lnTo>
                    <a:pt x="538" y="784"/>
                  </a:lnTo>
                  <a:lnTo>
                    <a:pt x="530" y="775"/>
                  </a:lnTo>
                  <a:lnTo>
                    <a:pt x="522" y="766"/>
                  </a:lnTo>
                  <a:lnTo>
                    <a:pt x="515" y="757"/>
                  </a:lnTo>
                  <a:lnTo>
                    <a:pt x="508" y="747"/>
                  </a:lnTo>
                  <a:lnTo>
                    <a:pt x="502" y="738"/>
                  </a:lnTo>
                  <a:lnTo>
                    <a:pt x="496" y="727"/>
                  </a:lnTo>
                  <a:lnTo>
                    <a:pt x="490" y="716"/>
                  </a:lnTo>
                  <a:lnTo>
                    <a:pt x="486" y="705"/>
                  </a:lnTo>
                  <a:lnTo>
                    <a:pt x="482" y="695"/>
                  </a:lnTo>
                  <a:lnTo>
                    <a:pt x="477" y="684"/>
                  </a:lnTo>
                  <a:lnTo>
                    <a:pt x="474" y="672"/>
                  </a:lnTo>
                  <a:lnTo>
                    <a:pt x="472" y="661"/>
                  </a:lnTo>
                  <a:lnTo>
                    <a:pt x="470" y="649"/>
                  </a:lnTo>
                  <a:lnTo>
                    <a:pt x="469" y="637"/>
                  </a:lnTo>
                  <a:lnTo>
                    <a:pt x="468" y="625"/>
                  </a:lnTo>
                  <a:lnTo>
                    <a:pt x="468" y="614"/>
                  </a:lnTo>
                  <a:lnTo>
                    <a:pt x="468" y="602"/>
                  </a:lnTo>
                  <a:lnTo>
                    <a:pt x="469" y="589"/>
                  </a:lnTo>
                  <a:lnTo>
                    <a:pt x="470" y="577"/>
                  </a:lnTo>
                  <a:lnTo>
                    <a:pt x="472" y="565"/>
                  </a:lnTo>
                  <a:lnTo>
                    <a:pt x="474" y="555"/>
                  </a:lnTo>
                  <a:lnTo>
                    <a:pt x="477" y="543"/>
                  </a:lnTo>
                  <a:lnTo>
                    <a:pt x="482" y="532"/>
                  </a:lnTo>
                  <a:lnTo>
                    <a:pt x="486" y="520"/>
                  </a:lnTo>
                  <a:lnTo>
                    <a:pt x="490" y="510"/>
                  </a:lnTo>
                  <a:lnTo>
                    <a:pt x="496" y="499"/>
                  </a:lnTo>
                  <a:lnTo>
                    <a:pt x="502" y="489"/>
                  </a:lnTo>
                  <a:lnTo>
                    <a:pt x="508" y="479"/>
                  </a:lnTo>
                  <a:lnTo>
                    <a:pt x="515" y="469"/>
                  </a:lnTo>
                  <a:lnTo>
                    <a:pt x="522" y="461"/>
                  </a:lnTo>
                  <a:lnTo>
                    <a:pt x="530" y="451"/>
                  </a:lnTo>
                  <a:lnTo>
                    <a:pt x="538" y="442"/>
                  </a:lnTo>
                  <a:lnTo>
                    <a:pt x="552" y="430"/>
                  </a:lnTo>
                  <a:lnTo>
                    <a:pt x="568" y="418"/>
                  </a:lnTo>
                  <a:lnTo>
                    <a:pt x="585" y="408"/>
                  </a:lnTo>
                  <a:lnTo>
                    <a:pt x="603" y="400"/>
                  </a:lnTo>
                  <a:lnTo>
                    <a:pt x="622" y="393"/>
                  </a:lnTo>
                  <a:lnTo>
                    <a:pt x="641" y="389"/>
                  </a:lnTo>
                  <a:lnTo>
                    <a:pt x="651" y="388"/>
                  </a:lnTo>
                  <a:lnTo>
                    <a:pt x="660" y="388"/>
                  </a:lnTo>
                  <a:lnTo>
                    <a:pt x="670" y="388"/>
                  </a:lnTo>
                  <a:lnTo>
                    <a:pt x="680" y="388"/>
                  </a:lnTo>
                  <a:lnTo>
                    <a:pt x="689" y="391"/>
                  </a:lnTo>
                  <a:lnTo>
                    <a:pt x="701" y="395"/>
                  </a:lnTo>
                  <a:lnTo>
                    <a:pt x="713" y="401"/>
                  </a:lnTo>
                  <a:lnTo>
                    <a:pt x="725" y="407"/>
                  </a:lnTo>
                  <a:lnTo>
                    <a:pt x="736" y="412"/>
                  </a:lnTo>
                  <a:lnTo>
                    <a:pt x="748" y="417"/>
                  </a:lnTo>
                  <a:lnTo>
                    <a:pt x="753" y="418"/>
                  </a:lnTo>
                  <a:lnTo>
                    <a:pt x="760" y="419"/>
                  </a:lnTo>
                  <a:lnTo>
                    <a:pt x="765" y="418"/>
                  </a:lnTo>
                  <a:lnTo>
                    <a:pt x="769" y="417"/>
                  </a:lnTo>
                  <a:lnTo>
                    <a:pt x="777" y="413"/>
                  </a:lnTo>
                  <a:lnTo>
                    <a:pt x="783" y="410"/>
                  </a:lnTo>
                  <a:lnTo>
                    <a:pt x="788" y="405"/>
                  </a:lnTo>
                  <a:lnTo>
                    <a:pt x="791" y="400"/>
                  </a:lnTo>
                  <a:lnTo>
                    <a:pt x="792" y="394"/>
                  </a:lnTo>
                  <a:lnTo>
                    <a:pt x="793" y="389"/>
                  </a:lnTo>
                  <a:lnTo>
                    <a:pt x="793" y="382"/>
                  </a:lnTo>
                  <a:lnTo>
                    <a:pt x="791" y="376"/>
                  </a:lnTo>
                  <a:lnTo>
                    <a:pt x="789" y="370"/>
                  </a:lnTo>
                  <a:lnTo>
                    <a:pt x="787" y="363"/>
                  </a:lnTo>
                  <a:lnTo>
                    <a:pt x="782" y="357"/>
                  </a:lnTo>
                  <a:lnTo>
                    <a:pt x="778" y="351"/>
                  </a:lnTo>
                  <a:lnTo>
                    <a:pt x="774" y="346"/>
                  </a:lnTo>
                  <a:lnTo>
                    <a:pt x="769" y="341"/>
                  </a:lnTo>
                  <a:lnTo>
                    <a:pt x="764" y="336"/>
                  </a:lnTo>
                  <a:lnTo>
                    <a:pt x="759" y="332"/>
                  </a:lnTo>
                  <a:lnTo>
                    <a:pt x="750" y="328"/>
                  </a:lnTo>
                  <a:lnTo>
                    <a:pt x="743" y="324"/>
                  </a:lnTo>
                  <a:lnTo>
                    <a:pt x="734" y="320"/>
                  </a:lnTo>
                  <a:lnTo>
                    <a:pt x="727" y="317"/>
                  </a:lnTo>
                  <a:lnTo>
                    <a:pt x="708" y="313"/>
                  </a:lnTo>
                  <a:lnTo>
                    <a:pt x="690" y="311"/>
                  </a:lnTo>
                  <a:lnTo>
                    <a:pt x="672" y="310"/>
                  </a:lnTo>
                  <a:lnTo>
                    <a:pt x="653" y="312"/>
                  </a:lnTo>
                  <a:lnTo>
                    <a:pt x="634" y="315"/>
                  </a:lnTo>
                  <a:lnTo>
                    <a:pt x="615" y="319"/>
                  </a:lnTo>
                  <a:lnTo>
                    <a:pt x="596" y="325"/>
                  </a:lnTo>
                  <a:lnTo>
                    <a:pt x="578" y="332"/>
                  </a:lnTo>
                  <a:lnTo>
                    <a:pt x="560" y="340"/>
                  </a:lnTo>
                  <a:lnTo>
                    <a:pt x="543" y="348"/>
                  </a:lnTo>
                  <a:lnTo>
                    <a:pt x="527" y="359"/>
                  </a:lnTo>
                  <a:lnTo>
                    <a:pt x="513" y="369"/>
                  </a:lnTo>
                  <a:lnTo>
                    <a:pt x="499" y="379"/>
                  </a:lnTo>
                  <a:lnTo>
                    <a:pt x="487" y="391"/>
                  </a:lnTo>
                  <a:lnTo>
                    <a:pt x="475" y="402"/>
                  </a:lnTo>
                  <a:lnTo>
                    <a:pt x="466" y="413"/>
                  </a:lnTo>
                  <a:lnTo>
                    <a:pt x="456" y="426"/>
                  </a:lnTo>
                  <a:lnTo>
                    <a:pt x="448" y="439"/>
                  </a:lnTo>
                  <a:lnTo>
                    <a:pt x="439" y="452"/>
                  </a:lnTo>
                  <a:lnTo>
                    <a:pt x="431" y="465"/>
                  </a:lnTo>
                  <a:lnTo>
                    <a:pt x="424" y="479"/>
                  </a:lnTo>
                  <a:lnTo>
                    <a:pt x="419" y="493"/>
                  </a:lnTo>
                  <a:lnTo>
                    <a:pt x="412" y="507"/>
                  </a:lnTo>
                  <a:lnTo>
                    <a:pt x="408" y="522"/>
                  </a:lnTo>
                  <a:lnTo>
                    <a:pt x="404" y="537"/>
                  </a:lnTo>
                  <a:lnTo>
                    <a:pt x="400" y="551"/>
                  </a:lnTo>
                  <a:lnTo>
                    <a:pt x="397" y="566"/>
                  </a:lnTo>
                  <a:lnTo>
                    <a:pt x="396" y="582"/>
                  </a:lnTo>
                  <a:lnTo>
                    <a:pt x="395" y="597"/>
                  </a:lnTo>
                  <a:lnTo>
                    <a:pt x="394" y="614"/>
                  </a:lnTo>
                  <a:lnTo>
                    <a:pt x="395" y="630"/>
                  </a:lnTo>
                  <a:lnTo>
                    <a:pt x="396" y="645"/>
                  </a:lnTo>
                  <a:lnTo>
                    <a:pt x="397" y="660"/>
                  </a:lnTo>
                  <a:lnTo>
                    <a:pt x="400" y="676"/>
                  </a:lnTo>
                  <a:lnTo>
                    <a:pt x="404" y="691"/>
                  </a:lnTo>
                  <a:lnTo>
                    <a:pt x="408" y="705"/>
                  </a:lnTo>
                  <a:lnTo>
                    <a:pt x="412" y="719"/>
                  </a:lnTo>
                  <a:lnTo>
                    <a:pt x="419" y="734"/>
                  </a:lnTo>
                  <a:lnTo>
                    <a:pt x="424" y="748"/>
                  </a:lnTo>
                  <a:lnTo>
                    <a:pt x="431" y="761"/>
                  </a:lnTo>
                  <a:lnTo>
                    <a:pt x="439" y="775"/>
                  </a:lnTo>
                  <a:lnTo>
                    <a:pt x="448" y="788"/>
                  </a:lnTo>
                  <a:lnTo>
                    <a:pt x="456" y="801"/>
                  </a:lnTo>
                  <a:lnTo>
                    <a:pt x="466" y="812"/>
                  </a:lnTo>
                  <a:lnTo>
                    <a:pt x="475" y="824"/>
                  </a:lnTo>
                  <a:lnTo>
                    <a:pt x="487" y="836"/>
                  </a:lnTo>
                  <a:lnTo>
                    <a:pt x="501" y="849"/>
                  </a:lnTo>
                  <a:lnTo>
                    <a:pt x="515" y="862"/>
                  </a:lnTo>
                  <a:lnTo>
                    <a:pt x="530" y="873"/>
                  </a:lnTo>
                  <a:lnTo>
                    <a:pt x="545" y="884"/>
                  </a:lnTo>
                  <a:lnTo>
                    <a:pt x="561" y="894"/>
                  </a:lnTo>
                  <a:lnTo>
                    <a:pt x="577" y="903"/>
                  </a:lnTo>
                  <a:lnTo>
                    <a:pt x="594" y="912"/>
                  </a:lnTo>
                  <a:lnTo>
                    <a:pt x="611" y="919"/>
                  </a:lnTo>
                  <a:lnTo>
                    <a:pt x="628" y="926"/>
                  </a:lnTo>
                  <a:lnTo>
                    <a:pt x="646" y="932"/>
                  </a:lnTo>
                  <a:lnTo>
                    <a:pt x="665" y="937"/>
                  </a:lnTo>
                  <a:lnTo>
                    <a:pt x="683" y="941"/>
                  </a:lnTo>
                  <a:lnTo>
                    <a:pt x="701" y="944"/>
                  </a:lnTo>
                  <a:lnTo>
                    <a:pt x="720" y="946"/>
                  </a:lnTo>
                  <a:lnTo>
                    <a:pt x="739" y="948"/>
                  </a:lnTo>
                  <a:lnTo>
                    <a:pt x="759" y="948"/>
                  </a:lnTo>
                  <a:lnTo>
                    <a:pt x="778" y="948"/>
                  </a:lnTo>
                  <a:lnTo>
                    <a:pt x="796" y="946"/>
                  </a:lnTo>
                  <a:lnTo>
                    <a:pt x="815" y="944"/>
                  </a:lnTo>
                  <a:lnTo>
                    <a:pt x="834" y="941"/>
                  </a:lnTo>
                  <a:lnTo>
                    <a:pt x="852" y="937"/>
                  </a:lnTo>
                  <a:lnTo>
                    <a:pt x="870" y="932"/>
                  </a:lnTo>
                  <a:lnTo>
                    <a:pt x="888" y="926"/>
                  </a:lnTo>
                  <a:lnTo>
                    <a:pt x="905" y="919"/>
                  </a:lnTo>
                  <a:lnTo>
                    <a:pt x="922" y="912"/>
                  </a:lnTo>
                  <a:lnTo>
                    <a:pt x="939" y="903"/>
                  </a:lnTo>
                  <a:lnTo>
                    <a:pt x="956" y="894"/>
                  </a:lnTo>
                  <a:lnTo>
                    <a:pt x="972" y="884"/>
                  </a:lnTo>
                  <a:lnTo>
                    <a:pt x="987" y="873"/>
                  </a:lnTo>
                  <a:lnTo>
                    <a:pt x="1002" y="862"/>
                  </a:lnTo>
                  <a:lnTo>
                    <a:pt x="1016" y="849"/>
                  </a:lnTo>
                  <a:lnTo>
                    <a:pt x="1030" y="836"/>
                  </a:lnTo>
                  <a:lnTo>
                    <a:pt x="1046" y="819"/>
                  </a:lnTo>
                  <a:lnTo>
                    <a:pt x="1062" y="800"/>
                  </a:lnTo>
                  <a:lnTo>
                    <a:pt x="1077" y="781"/>
                  </a:lnTo>
                  <a:lnTo>
                    <a:pt x="1090" y="762"/>
                  </a:lnTo>
                  <a:lnTo>
                    <a:pt x="1103" y="742"/>
                  </a:lnTo>
                  <a:lnTo>
                    <a:pt x="1114" y="722"/>
                  </a:lnTo>
                  <a:lnTo>
                    <a:pt x="1124" y="701"/>
                  </a:lnTo>
                  <a:lnTo>
                    <a:pt x="1133" y="680"/>
                  </a:lnTo>
                  <a:lnTo>
                    <a:pt x="1142" y="658"/>
                  </a:lnTo>
                  <a:lnTo>
                    <a:pt x="1149" y="637"/>
                  </a:lnTo>
                  <a:lnTo>
                    <a:pt x="1154" y="615"/>
                  </a:lnTo>
                  <a:lnTo>
                    <a:pt x="1160" y="593"/>
                  </a:lnTo>
                  <a:lnTo>
                    <a:pt x="1163" y="571"/>
                  </a:lnTo>
                  <a:lnTo>
                    <a:pt x="1166" y="548"/>
                  </a:lnTo>
                  <a:lnTo>
                    <a:pt x="1167" y="525"/>
                  </a:lnTo>
                  <a:lnTo>
                    <a:pt x="1168" y="502"/>
                  </a:lnTo>
                  <a:lnTo>
                    <a:pt x="1167" y="480"/>
                  </a:lnTo>
                  <a:lnTo>
                    <a:pt x="1166" y="457"/>
                  </a:lnTo>
                  <a:lnTo>
                    <a:pt x="1163" y="435"/>
                  </a:lnTo>
                  <a:lnTo>
                    <a:pt x="1160" y="412"/>
                  </a:lnTo>
                  <a:lnTo>
                    <a:pt x="1154" y="390"/>
                  </a:lnTo>
                  <a:lnTo>
                    <a:pt x="1149" y="369"/>
                  </a:lnTo>
                  <a:lnTo>
                    <a:pt x="1142" y="346"/>
                  </a:lnTo>
                  <a:lnTo>
                    <a:pt x="1133" y="325"/>
                  </a:lnTo>
                  <a:lnTo>
                    <a:pt x="1124" y="304"/>
                  </a:lnTo>
                  <a:lnTo>
                    <a:pt x="1114" y="283"/>
                  </a:lnTo>
                  <a:lnTo>
                    <a:pt x="1103" y="263"/>
                  </a:lnTo>
                  <a:lnTo>
                    <a:pt x="1090" y="243"/>
                  </a:lnTo>
                  <a:lnTo>
                    <a:pt x="1077" y="224"/>
                  </a:lnTo>
                  <a:lnTo>
                    <a:pt x="1062" y="205"/>
                  </a:lnTo>
                  <a:lnTo>
                    <a:pt x="1046" y="187"/>
                  </a:lnTo>
                  <a:lnTo>
                    <a:pt x="1030" y="170"/>
                  </a:lnTo>
                  <a:lnTo>
                    <a:pt x="1009" y="149"/>
                  </a:lnTo>
                  <a:lnTo>
                    <a:pt x="988" y="130"/>
                  </a:lnTo>
                  <a:lnTo>
                    <a:pt x="965" y="113"/>
                  </a:lnTo>
                  <a:lnTo>
                    <a:pt x="942" y="97"/>
                  </a:lnTo>
                  <a:lnTo>
                    <a:pt x="918" y="81"/>
                  </a:lnTo>
                  <a:lnTo>
                    <a:pt x="893" y="67"/>
                  </a:lnTo>
                  <a:lnTo>
                    <a:pt x="868" y="55"/>
                  </a:lnTo>
                  <a:lnTo>
                    <a:pt x="842" y="43"/>
                  </a:lnTo>
                  <a:lnTo>
                    <a:pt x="815" y="33"/>
                  </a:lnTo>
                  <a:lnTo>
                    <a:pt x="789" y="24"/>
                  </a:lnTo>
                  <a:lnTo>
                    <a:pt x="762" y="17"/>
                  </a:lnTo>
                  <a:lnTo>
                    <a:pt x="734" y="10"/>
                  </a:lnTo>
                  <a:lnTo>
                    <a:pt x="706" y="6"/>
                  </a:lnTo>
                  <a:lnTo>
                    <a:pt x="677" y="2"/>
                  </a:lnTo>
                  <a:lnTo>
                    <a:pt x="649" y="1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47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>
                <a:latin typeface="나눔스퀘어OTF" panose="020B0600000101010101" pitchFamily="34" charset="-127"/>
                <a:ea typeface="나눔스퀘어OTF" panose="020B0600000101010101" pitchFamily="34" charset="-127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40A65B66-EC05-4F4E-8B80-BCE4800FFF96}"/>
              </a:ext>
            </a:extLst>
          </p:cNvPr>
          <p:cNvSpPr txBox="1"/>
          <p:nvPr/>
        </p:nvSpPr>
        <p:spPr>
          <a:xfrm>
            <a:off x="5524497" y="2155602"/>
            <a:ext cx="1816431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Ro</a:t>
            </a:r>
            <a:endParaRPr lang="ko-KR" altLang="en-US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75C08F9F-E759-426E-870A-2CD35B8CF4EC}"/>
              </a:ext>
            </a:extLst>
          </p:cNvPr>
          <p:cNvSpPr/>
          <p:nvPr/>
        </p:nvSpPr>
        <p:spPr>
          <a:xfrm>
            <a:off x="7667626" y="2584451"/>
            <a:ext cx="714375" cy="714375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1A93B5-9BB8-40B3-A9DB-0D826588529D}"/>
              </a:ext>
            </a:extLst>
          </p:cNvPr>
          <p:cNvSpPr txBox="1"/>
          <p:nvPr/>
        </p:nvSpPr>
        <p:spPr>
          <a:xfrm>
            <a:off x="7930521" y="3728857"/>
            <a:ext cx="102463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7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로</a:t>
            </a:r>
            <a:endParaRPr lang="ko-KR" altLang="en-U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DF2F90-89C2-4DEF-8AD9-46D420DE9945}"/>
              </a:ext>
            </a:extLst>
          </p:cNvPr>
          <p:cNvSpPr txBox="1"/>
          <p:nvPr/>
        </p:nvSpPr>
        <p:spPr>
          <a:xfrm>
            <a:off x="8845656" y="3071811"/>
            <a:ext cx="102463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점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7B8A4DD-C026-47C1-96BB-EB7F94D2879D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4. 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관계건축가로서의 아내</a:t>
            </a:r>
            <a:endParaRPr lang="en-US" sz="2000" b="1" baseline="30000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6AD97571-4A83-4078-99C4-BF7D66C5EF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56D55CA4-40C6-4196-9271-18D6BBF6F7A3}"/>
              </a:ext>
            </a:extLst>
          </p:cNvPr>
          <p:cNvCxnSpPr>
            <a:cxnSpLocks/>
          </p:cNvCxnSpPr>
          <p:nvPr/>
        </p:nvCxnSpPr>
        <p:spPr>
          <a:xfrm flipV="1">
            <a:off x="2446357" y="1493241"/>
            <a:ext cx="7993752" cy="42314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TextBox 12">
            <a:extLst>
              <a:ext uri="{FF2B5EF4-FFF2-40B4-BE49-F238E27FC236}">
                <a16:creationId xmlns:a16="http://schemas.microsoft.com/office/drawing/2014/main" id="{B9B75B23-C33C-4879-9829-5AD977A58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677" y="5412233"/>
            <a:ext cx="850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2800" dirty="0">
                <a:ln w="18415" cmpd="sng">
                  <a:noFill/>
                  <a:prstDash val="solid"/>
                </a:ln>
                <a:noFill/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Low</a:t>
            </a:r>
          </a:p>
        </p:txBody>
      </p:sp>
      <p:sp>
        <p:nvSpPr>
          <p:cNvPr id="22532" name="TextBox 13">
            <a:extLst>
              <a:ext uri="{FF2B5EF4-FFF2-40B4-BE49-F238E27FC236}">
                <a16:creationId xmlns:a16="http://schemas.microsoft.com/office/drawing/2014/main" id="{FED5BA8A-93E0-40DD-AB67-BC0F09308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5643" y="1158266"/>
            <a:ext cx="92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2800" dirty="0">
                <a:ln w="18415" cmpd="sng">
                  <a:noFill/>
                  <a:prstDash val="solid"/>
                </a:ln>
                <a:noFill/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High</a:t>
            </a: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EF974AE0-EE5C-49BC-932D-CF1F8A533771}"/>
              </a:ext>
            </a:extLst>
          </p:cNvPr>
          <p:cNvSpPr/>
          <p:nvPr/>
        </p:nvSpPr>
        <p:spPr>
          <a:xfrm>
            <a:off x="2193415" y="5316655"/>
            <a:ext cx="571500" cy="571500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A31CAD-2EC2-46FF-8F73-139F1603E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666" y="3244968"/>
            <a:ext cx="25939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72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WOW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4ACA62-5E91-4858-AD2E-9F303876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3728" y="4387968"/>
            <a:ext cx="144462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54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우와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855F8E-FA66-471B-B560-9447D0531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2167" y="2409914"/>
            <a:ext cx="13035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48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우와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B8EBB2-803D-4F0A-880F-88105CFEC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3981" y="3240911"/>
            <a:ext cx="1790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8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WOW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D3E628-C657-4434-A1DD-0B86ACB0E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4628" y="1593794"/>
            <a:ext cx="8531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0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WOW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F4FA84-5A9A-4BD9-9509-E9B358E1F270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4. 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관계건축가로서의 아내</a:t>
            </a:r>
            <a:endParaRPr lang="en-US" sz="2000" b="1" baseline="30000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85185E-6 L 0.70091 -0.64051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9" y="-320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직사각형 33">
            <a:extLst>
              <a:ext uri="{FF2B5EF4-FFF2-40B4-BE49-F238E27FC236}">
                <a16:creationId xmlns:a16="http://schemas.microsoft.com/office/drawing/2014/main" id="{3ECF96DF-27D0-4ECD-9586-0B25FE6BCD2A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BECB7730-C9E7-4006-869F-5E1B9C3B52FC}"/>
              </a:ext>
            </a:extLst>
          </p:cNvPr>
          <p:cNvCxnSpPr>
            <a:cxnSpLocks/>
            <a:endCxn id="41" idx="1"/>
          </p:cNvCxnSpPr>
          <p:nvPr/>
        </p:nvCxnSpPr>
        <p:spPr>
          <a:xfrm flipV="1">
            <a:off x="1916841" y="1218539"/>
            <a:ext cx="8239353" cy="425397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타원 14">
            <a:extLst>
              <a:ext uri="{FF2B5EF4-FFF2-40B4-BE49-F238E27FC236}">
                <a16:creationId xmlns:a16="http://schemas.microsoft.com/office/drawing/2014/main" id="{9D643F3E-D358-447F-A554-8E5969F288B8}"/>
              </a:ext>
            </a:extLst>
          </p:cNvPr>
          <p:cNvSpPr/>
          <p:nvPr/>
        </p:nvSpPr>
        <p:spPr>
          <a:xfrm>
            <a:off x="1773966" y="5115318"/>
            <a:ext cx="571500" cy="571500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3CEC9A9-B3E2-48D7-9511-263178FB8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878" y="3806721"/>
            <a:ext cx="15600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꽃다발 선물</a:t>
            </a:r>
          </a:p>
          <a:p>
            <a:pPr eaLnBrk="1" latinLnBrk="1" hangingPunct="1">
              <a:defRPr/>
            </a:pPr>
            <a:r>
              <a:rPr lang="ko-KR" altLang="en-US" dirty="0"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팔짱 끼고 걷기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4535818-5AF2-455E-8F55-B90B37F7B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5102" y="2274837"/>
            <a:ext cx="102463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남북통일</a:t>
            </a:r>
          </a:p>
          <a:p>
            <a:pPr eaLnBrk="1" latinLnBrk="1" hangingPunct="1">
              <a:defRPr/>
            </a:pPr>
            <a:r>
              <a:rPr lang="ko-KR" altLang="en-US" dirty="0"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복권당첨</a:t>
            </a:r>
          </a:p>
          <a:p>
            <a:pPr eaLnBrk="1" latinLnBrk="1" hangingPunct="1">
              <a:defRPr/>
            </a:pP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주식폭등</a:t>
            </a:r>
          </a:p>
          <a:p>
            <a:pPr eaLnBrk="1" latinLnBrk="1" hangingPunct="1">
              <a:defRPr/>
            </a:pPr>
            <a:r>
              <a:rPr lang="ko-KR" altLang="en-US" dirty="0">
                <a:solidFill>
                  <a:srgbClr val="D066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축구우승</a:t>
            </a:r>
          </a:p>
        </p:txBody>
      </p:sp>
      <p:sp>
        <p:nvSpPr>
          <p:cNvPr id="38" name="TextBox 12">
            <a:extLst>
              <a:ext uri="{FF2B5EF4-FFF2-40B4-BE49-F238E27FC236}">
                <a16:creationId xmlns:a16="http://schemas.microsoft.com/office/drawing/2014/main" id="{75284600-BFEE-4CD0-A26E-8D1763AED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28" y="5210896"/>
            <a:ext cx="850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2800" dirty="0">
                <a:ln w="18415" cmpd="sng">
                  <a:noFill/>
                  <a:prstDash val="solid"/>
                </a:ln>
                <a:noFill/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Low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E284E138-270B-4566-A308-CFD2AF232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6194" y="956929"/>
            <a:ext cx="928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2800" dirty="0">
                <a:ln w="18415" cmpd="sng">
                  <a:noFill/>
                  <a:prstDash val="solid"/>
                </a:ln>
                <a:noFill/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High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26DB94-5301-440A-9D2C-2DD90E9D7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826" y="4632345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A927B3D-14CB-4393-8732-44E7F2A2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974" y="4265408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2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F4EC5EE-7BFD-4C6E-AD1E-EDAEFCF30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7122" y="3862520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E27854B-E4A0-4684-9A76-0C8BEEF20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5270" y="3437389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1946EDA-2173-4A51-8BF6-AA25DE240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418" y="3059668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67E4D8-1E1C-469D-9DF7-49739B453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1566" y="2690336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6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9357BA1-4BBE-4F8B-BD4D-3020BA5FE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14" y="2268358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7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EB54701-EC0C-4923-81DD-CA5515147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0750" y="1899026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8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C41DB74-A003-400C-8BDE-46D356C30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6010" y="1480149"/>
            <a:ext cx="32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9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40CB86-9236-477F-AF66-476F5DFCF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9324" y="1033873"/>
            <a:ext cx="4732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10</a:t>
            </a:r>
            <a:endParaRPr lang="ko-KR" altLang="en-US" b="1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35608EA4-F0BC-4EDD-9064-E54DF2B1FD2E}"/>
              </a:ext>
            </a:extLst>
          </p:cNvPr>
          <p:cNvCxnSpPr>
            <a:cxnSpLocks/>
          </p:cNvCxnSpPr>
          <p:nvPr/>
        </p:nvCxnSpPr>
        <p:spPr>
          <a:xfrm flipV="1">
            <a:off x="4931916" y="3540154"/>
            <a:ext cx="730653" cy="376211"/>
          </a:xfrm>
          <a:prstGeom prst="line">
            <a:avLst/>
          </a:prstGeom>
          <a:ln w="31750">
            <a:solidFill>
              <a:srgbClr val="D0666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781B8A81-6FF5-4DF4-9393-396E2EE526ED}"/>
              </a:ext>
            </a:extLst>
          </p:cNvPr>
          <p:cNvCxnSpPr>
            <a:cxnSpLocks/>
          </p:cNvCxnSpPr>
          <p:nvPr/>
        </p:nvCxnSpPr>
        <p:spPr>
          <a:xfrm flipV="1">
            <a:off x="8037179" y="1899026"/>
            <a:ext cx="796428" cy="423045"/>
          </a:xfrm>
          <a:prstGeom prst="line">
            <a:avLst/>
          </a:prstGeom>
          <a:ln w="31750">
            <a:solidFill>
              <a:srgbClr val="D0666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BAE7C1B5-9DBC-453E-A121-C159D2AC0785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4. 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관계건축가로서의 아내</a:t>
            </a:r>
            <a:endParaRPr lang="en-US" sz="2000" b="1" baseline="30000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0.70091 -0.64051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9" y="-320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E5CA915C-244D-481F-A1F4-24421033FE60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F0CF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4818" name="Freeform 148">
            <a:extLst>
              <a:ext uri="{FF2B5EF4-FFF2-40B4-BE49-F238E27FC236}">
                <a16:creationId xmlns:a16="http://schemas.microsoft.com/office/drawing/2014/main" id="{CCDB3951-0B57-4BC5-91A3-FD254BBB895B}"/>
              </a:ext>
            </a:extLst>
          </p:cNvPr>
          <p:cNvSpPr>
            <a:spLocks/>
          </p:cNvSpPr>
          <p:nvPr/>
        </p:nvSpPr>
        <p:spPr bwMode="auto">
          <a:xfrm>
            <a:off x="1524000" y="1966914"/>
            <a:ext cx="9144000" cy="4891087"/>
          </a:xfrm>
          <a:custGeom>
            <a:avLst/>
            <a:gdLst>
              <a:gd name="T0" fmla="*/ 2147483646 w 6215"/>
              <a:gd name="T1" fmla="*/ 2147483646 h 3324"/>
              <a:gd name="T2" fmla="*/ 2147483646 w 6215"/>
              <a:gd name="T3" fmla="*/ 2147483646 h 3324"/>
              <a:gd name="T4" fmla="*/ 2147483646 w 6215"/>
              <a:gd name="T5" fmla="*/ 2147483646 h 3324"/>
              <a:gd name="T6" fmla="*/ 2147483646 w 6215"/>
              <a:gd name="T7" fmla="*/ 2147483646 h 3324"/>
              <a:gd name="T8" fmla="*/ 2147483646 w 6215"/>
              <a:gd name="T9" fmla="*/ 2147483646 h 3324"/>
              <a:gd name="T10" fmla="*/ 2147483646 w 6215"/>
              <a:gd name="T11" fmla="*/ 2147483646 h 3324"/>
              <a:gd name="T12" fmla="*/ 2147483646 w 6215"/>
              <a:gd name="T13" fmla="*/ 2147483646 h 3324"/>
              <a:gd name="T14" fmla="*/ 2147483646 w 6215"/>
              <a:gd name="T15" fmla="*/ 2147483646 h 3324"/>
              <a:gd name="T16" fmla="*/ 2147483646 w 6215"/>
              <a:gd name="T17" fmla="*/ 2147483646 h 3324"/>
              <a:gd name="T18" fmla="*/ 2147483646 w 6215"/>
              <a:gd name="T19" fmla="*/ 2147483646 h 3324"/>
              <a:gd name="T20" fmla="*/ 2147483646 w 6215"/>
              <a:gd name="T21" fmla="*/ 2147483646 h 3324"/>
              <a:gd name="T22" fmla="*/ 2147483646 w 6215"/>
              <a:gd name="T23" fmla="*/ 2147483646 h 3324"/>
              <a:gd name="T24" fmla="*/ 2147483646 w 6215"/>
              <a:gd name="T25" fmla="*/ 2147483646 h 3324"/>
              <a:gd name="T26" fmla="*/ 2147483646 w 6215"/>
              <a:gd name="T27" fmla="*/ 2147483646 h 3324"/>
              <a:gd name="T28" fmla="*/ 2147483646 w 6215"/>
              <a:gd name="T29" fmla="*/ 2147483646 h 3324"/>
              <a:gd name="T30" fmla="*/ 2147483646 w 6215"/>
              <a:gd name="T31" fmla="*/ 2147483646 h 3324"/>
              <a:gd name="T32" fmla="*/ 2147483646 w 6215"/>
              <a:gd name="T33" fmla="*/ 2147483646 h 3324"/>
              <a:gd name="T34" fmla="*/ 2147483646 w 6215"/>
              <a:gd name="T35" fmla="*/ 2147483646 h 3324"/>
              <a:gd name="T36" fmla="*/ 2147483646 w 6215"/>
              <a:gd name="T37" fmla="*/ 2147483646 h 3324"/>
              <a:gd name="T38" fmla="*/ 2147483646 w 6215"/>
              <a:gd name="T39" fmla="*/ 2147483646 h 3324"/>
              <a:gd name="T40" fmla="*/ 2147483646 w 6215"/>
              <a:gd name="T41" fmla="*/ 2147483646 h 3324"/>
              <a:gd name="T42" fmla="*/ 2147483646 w 6215"/>
              <a:gd name="T43" fmla="*/ 2147483646 h 3324"/>
              <a:gd name="T44" fmla="*/ 2147483646 w 6215"/>
              <a:gd name="T45" fmla="*/ 2147483646 h 3324"/>
              <a:gd name="T46" fmla="*/ 2147483646 w 6215"/>
              <a:gd name="T47" fmla="*/ 2147483646 h 3324"/>
              <a:gd name="T48" fmla="*/ 2147483646 w 6215"/>
              <a:gd name="T49" fmla="*/ 2147483646 h 3324"/>
              <a:gd name="T50" fmla="*/ 2147483646 w 6215"/>
              <a:gd name="T51" fmla="*/ 2147483646 h 3324"/>
              <a:gd name="T52" fmla="*/ 2147483646 w 6215"/>
              <a:gd name="T53" fmla="*/ 2147483646 h 3324"/>
              <a:gd name="T54" fmla="*/ 2147483646 w 6215"/>
              <a:gd name="T55" fmla="*/ 2147483646 h 3324"/>
              <a:gd name="T56" fmla="*/ 2147483646 w 6215"/>
              <a:gd name="T57" fmla="*/ 2147483646 h 3324"/>
              <a:gd name="T58" fmla="*/ 2147483646 w 6215"/>
              <a:gd name="T59" fmla="*/ 2147483646 h 3324"/>
              <a:gd name="T60" fmla="*/ 2147483646 w 6215"/>
              <a:gd name="T61" fmla="*/ 2147483646 h 3324"/>
              <a:gd name="T62" fmla="*/ 2147483646 w 6215"/>
              <a:gd name="T63" fmla="*/ 2147483646 h 3324"/>
              <a:gd name="T64" fmla="*/ 2147483646 w 6215"/>
              <a:gd name="T65" fmla="*/ 2147483646 h 3324"/>
              <a:gd name="T66" fmla="*/ 2147483646 w 6215"/>
              <a:gd name="T67" fmla="*/ 2147483646 h 3324"/>
              <a:gd name="T68" fmla="*/ 2147483646 w 6215"/>
              <a:gd name="T69" fmla="*/ 2147483646 h 3324"/>
              <a:gd name="T70" fmla="*/ 2147483646 w 6215"/>
              <a:gd name="T71" fmla="*/ 2147483646 h 3324"/>
              <a:gd name="T72" fmla="*/ 2147483646 w 6215"/>
              <a:gd name="T73" fmla="*/ 2147483646 h 3324"/>
              <a:gd name="T74" fmla="*/ 2147483646 w 6215"/>
              <a:gd name="T75" fmla="*/ 2147483646 h 3324"/>
              <a:gd name="T76" fmla="*/ 2147483646 w 6215"/>
              <a:gd name="T77" fmla="*/ 2147483646 h 3324"/>
              <a:gd name="T78" fmla="*/ 2147483646 w 6215"/>
              <a:gd name="T79" fmla="*/ 2147483646 h 3324"/>
              <a:gd name="T80" fmla="*/ 2147483646 w 6215"/>
              <a:gd name="T81" fmla="*/ 2147483646 h 3324"/>
              <a:gd name="T82" fmla="*/ 2147483646 w 6215"/>
              <a:gd name="T83" fmla="*/ 2147483646 h 3324"/>
              <a:gd name="T84" fmla="*/ 2147483646 w 6215"/>
              <a:gd name="T85" fmla="*/ 2147483646 h 3324"/>
              <a:gd name="T86" fmla="*/ 2147483646 w 6215"/>
              <a:gd name="T87" fmla="*/ 0 h 3324"/>
              <a:gd name="T88" fmla="*/ 2147483646 w 6215"/>
              <a:gd name="T89" fmla="*/ 2147483646 h 3324"/>
              <a:gd name="T90" fmla="*/ 2147483646 w 6215"/>
              <a:gd name="T91" fmla="*/ 2147483646 h 3324"/>
              <a:gd name="T92" fmla="*/ 2147483646 w 6215"/>
              <a:gd name="T93" fmla="*/ 2147483646 h 3324"/>
              <a:gd name="T94" fmla="*/ 2147483646 w 6215"/>
              <a:gd name="T95" fmla="*/ 2147483646 h 3324"/>
              <a:gd name="T96" fmla="*/ 2147483646 w 6215"/>
              <a:gd name="T97" fmla="*/ 2147483646 h 3324"/>
              <a:gd name="T98" fmla="*/ 2147483646 w 6215"/>
              <a:gd name="T99" fmla="*/ 2147483646 h 3324"/>
              <a:gd name="T100" fmla="*/ 2147483646 w 6215"/>
              <a:gd name="T101" fmla="*/ 2147483646 h 3324"/>
              <a:gd name="T102" fmla="*/ 2147483646 w 6215"/>
              <a:gd name="T103" fmla="*/ 2147483646 h 3324"/>
              <a:gd name="T104" fmla="*/ 2147483646 w 6215"/>
              <a:gd name="T105" fmla="*/ 2147483646 h 3324"/>
              <a:gd name="T106" fmla="*/ 2147483646 w 6215"/>
              <a:gd name="T107" fmla="*/ 2147483646 h 3324"/>
              <a:gd name="T108" fmla="*/ 2147483646 w 6215"/>
              <a:gd name="T109" fmla="*/ 2147483646 h 3324"/>
              <a:gd name="T110" fmla="*/ 2147483646 w 6215"/>
              <a:gd name="T111" fmla="*/ 2147483646 h 3324"/>
              <a:gd name="T112" fmla="*/ 2147483646 w 6215"/>
              <a:gd name="T113" fmla="*/ 2147483646 h 3324"/>
              <a:gd name="T114" fmla="*/ 2147483646 w 6215"/>
              <a:gd name="T115" fmla="*/ 2147483646 h 3324"/>
              <a:gd name="T116" fmla="*/ 2147483646 w 6215"/>
              <a:gd name="T117" fmla="*/ 2147483646 h 332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215"/>
              <a:gd name="T178" fmla="*/ 0 h 3324"/>
              <a:gd name="T179" fmla="*/ 6215 w 6215"/>
              <a:gd name="T180" fmla="*/ 3324 h 332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215" h="3324">
                <a:moveTo>
                  <a:pt x="2750" y="2227"/>
                </a:moveTo>
                <a:lnTo>
                  <a:pt x="2526" y="2217"/>
                </a:lnTo>
                <a:lnTo>
                  <a:pt x="2541" y="2198"/>
                </a:lnTo>
                <a:lnTo>
                  <a:pt x="2557" y="2176"/>
                </a:lnTo>
                <a:lnTo>
                  <a:pt x="2576" y="2154"/>
                </a:lnTo>
                <a:lnTo>
                  <a:pt x="2595" y="2129"/>
                </a:lnTo>
                <a:lnTo>
                  <a:pt x="2608" y="2110"/>
                </a:lnTo>
                <a:lnTo>
                  <a:pt x="2617" y="2091"/>
                </a:lnTo>
                <a:lnTo>
                  <a:pt x="2627" y="2072"/>
                </a:lnTo>
                <a:lnTo>
                  <a:pt x="2633" y="2050"/>
                </a:lnTo>
                <a:lnTo>
                  <a:pt x="2715" y="1981"/>
                </a:lnTo>
                <a:lnTo>
                  <a:pt x="2646" y="1981"/>
                </a:lnTo>
                <a:lnTo>
                  <a:pt x="2646" y="1902"/>
                </a:lnTo>
                <a:lnTo>
                  <a:pt x="2636" y="1839"/>
                </a:lnTo>
                <a:lnTo>
                  <a:pt x="2627" y="1792"/>
                </a:lnTo>
                <a:lnTo>
                  <a:pt x="2620" y="1776"/>
                </a:lnTo>
                <a:lnTo>
                  <a:pt x="2620" y="1773"/>
                </a:lnTo>
                <a:lnTo>
                  <a:pt x="2617" y="1769"/>
                </a:lnTo>
                <a:lnTo>
                  <a:pt x="2614" y="1763"/>
                </a:lnTo>
                <a:lnTo>
                  <a:pt x="2601" y="1757"/>
                </a:lnTo>
                <a:lnTo>
                  <a:pt x="2582" y="1751"/>
                </a:lnTo>
                <a:lnTo>
                  <a:pt x="2551" y="1744"/>
                </a:lnTo>
                <a:lnTo>
                  <a:pt x="2507" y="1741"/>
                </a:lnTo>
                <a:lnTo>
                  <a:pt x="2450" y="1738"/>
                </a:lnTo>
                <a:lnTo>
                  <a:pt x="2390" y="1741"/>
                </a:lnTo>
                <a:lnTo>
                  <a:pt x="2346" y="1744"/>
                </a:lnTo>
                <a:lnTo>
                  <a:pt x="2314" y="1751"/>
                </a:lnTo>
                <a:lnTo>
                  <a:pt x="2292" y="1760"/>
                </a:lnTo>
                <a:lnTo>
                  <a:pt x="2280" y="1769"/>
                </a:lnTo>
                <a:lnTo>
                  <a:pt x="2273" y="1776"/>
                </a:lnTo>
                <a:lnTo>
                  <a:pt x="2270" y="1779"/>
                </a:lnTo>
                <a:lnTo>
                  <a:pt x="2270" y="1782"/>
                </a:lnTo>
                <a:lnTo>
                  <a:pt x="2267" y="1798"/>
                </a:lnTo>
                <a:lnTo>
                  <a:pt x="2258" y="1839"/>
                </a:lnTo>
                <a:lnTo>
                  <a:pt x="2245" y="1899"/>
                </a:lnTo>
                <a:lnTo>
                  <a:pt x="2242" y="1968"/>
                </a:lnTo>
                <a:lnTo>
                  <a:pt x="2024" y="1949"/>
                </a:lnTo>
                <a:lnTo>
                  <a:pt x="1867" y="2085"/>
                </a:lnTo>
                <a:lnTo>
                  <a:pt x="1864" y="2082"/>
                </a:lnTo>
                <a:lnTo>
                  <a:pt x="1854" y="2075"/>
                </a:lnTo>
                <a:lnTo>
                  <a:pt x="1841" y="2066"/>
                </a:lnTo>
                <a:lnTo>
                  <a:pt x="1826" y="2056"/>
                </a:lnTo>
                <a:lnTo>
                  <a:pt x="1810" y="2044"/>
                </a:lnTo>
                <a:lnTo>
                  <a:pt x="1794" y="2031"/>
                </a:lnTo>
                <a:lnTo>
                  <a:pt x="1782" y="2019"/>
                </a:lnTo>
                <a:lnTo>
                  <a:pt x="1772" y="2009"/>
                </a:lnTo>
                <a:lnTo>
                  <a:pt x="1763" y="1993"/>
                </a:lnTo>
                <a:lnTo>
                  <a:pt x="1756" y="1974"/>
                </a:lnTo>
                <a:lnTo>
                  <a:pt x="1750" y="1952"/>
                </a:lnTo>
                <a:lnTo>
                  <a:pt x="1747" y="1924"/>
                </a:lnTo>
                <a:lnTo>
                  <a:pt x="1741" y="1905"/>
                </a:lnTo>
                <a:lnTo>
                  <a:pt x="1731" y="1883"/>
                </a:lnTo>
                <a:lnTo>
                  <a:pt x="1719" y="1855"/>
                </a:lnTo>
                <a:lnTo>
                  <a:pt x="1700" y="1826"/>
                </a:lnTo>
                <a:lnTo>
                  <a:pt x="1681" y="1798"/>
                </a:lnTo>
                <a:lnTo>
                  <a:pt x="1662" y="1769"/>
                </a:lnTo>
                <a:lnTo>
                  <a:pt x="1643" y="1744"/>
                </a:lnTo>
                <a:lnTo>
                  <a:pt x="1627" y="1722"/>
                </a:lnTo>
                <a:lnTo>
                  <a:pt x="1608" y="1684"/>
                </a:lnTo>
                <a:lnTo>
                  <a:pt x="1608" y="1653"/>
                </a:lnTo>
                <a:lnTo>
                  <a:pt x="1614" y="1624"/>
                </a:lnTo>
                <a:lnTo>
                  <a:pt x="1614" y="1602"/>
                </a:lnTo>
                <a:lnTo>
                  <a:pt x="1602" y="1561"/>
                </a:lnTo>
                <a:lnTo>
                  <a:pt x="1583" y="1489"/>
                </a:lnTo>
                <a:lnTo>
                  <a:pt x="1564" y="1413"/>
                </a:lnTo>
                <a:lnTo>
                  <a:pt x="1551" y="1360"/>
                </a:lnTo>
                <a:lnTo>
                  <a:pt x="1539" y="1309"/>
                </a:lnTo>
                <a:lnTo>
                  <a:pt x="1514" y="1237"/>
                </a:lnTo>
                <a:lnTo>
                  <a:pt x="1485" y="1170"/>
                </a:lnTo>
                <a:lnTo>
                  <a:pt x="1463" y="1126"/>
                </a:lnTo>
                <a:lnTo>
                  <a:pt x="1441" y="1101"/>
                </a:lnTo>
                <a:lnTo>
                  <a:pt x="1416" y="1082"/>
                </a:lnTo>
                <a:lnTo>
                  <a:pt x="1394" y="1069"/>
                </a:lnTo>
                <a:lnTo>
                  <a:pt x="1384" y="1063"/>
                </a:lnTo>
                <a:lnTo>
                  <a:pt x="1391" y="1050"/>
                </a:lnTo>
                <a:lnTo>
                  <a:pt x="1400" y="1016"/>
                </a:lnTo>
                <a:lnTo>
                  <a:pt x="1409" y="984"/>
                </a:lnTo>
                <a:lnTo>
                  <a:pt x="1416" y="962"/>
                </a:lnTo>
                <a:lnTo>
                  <a:pt x="1422" y="953"/>
                </a:lnTo>
                <a:lnTo>
                  <a:pt x="1435" y="943"/>
                </a:lnTo>
                <a:lnTo>
                  <a:pt x="1450" y="928"/>
                </a:lnTo>
                <a:lnTo>
                  <a:pt x="1463" y="909"/>
                </a:lnTo>
                <a:lnTo>
                  <a:pt x="1473" y="871"/>
                </a:lnTo>
                <a:lnTo>
                  <a:pt x="1482" y="820"/>
                </a:lnTo>
                <a:lnTo>
                  <a:pt x="1488" y="770"/>
                </a:lnTo>
                <a:lnTo>
                  <a:pt x="1485" y="738"/>
                </a:lnTo>
                <a:lnTo>
                  <a:pt x="1479" y="719"/>
                </a:lnTo>
                <a:lnTo>
                  <a:pt x="1479" y="700"/>
                </a:lnTo>
                <a:lnTo>
                  <a:pt x="1482" y="688"/>
                </a:lnTo>
                <a:lnTo>
                  <a:pt x="1491" y="675"/>
                </a:lnTo>
                <a:lnTo>
                  <a:pt x="1504" y="656"/>
                </a:lnTo>
                <a:lnTo>
                  <a:pt x="1514" y="631"/>
                </a:lnTo>
                <a:lnTo>
                  <a:pt x="1523" y="612"/>
                </a:lnTo>
                <a:lnTo>
                  <a:pt x="1526" y="603"/>
                </a:lnTo>
                <a:lnTo>
                  <a:pt x="1529" y="480"/>
                </a:lnTo>
                <a:lnTo>
                  <a:pt x="1551" y="473"/>
                </a:lnTo>
                <a:lnTo>
                  <a:pt x="1567" y="451"/>
                </a:lnTo>
                <a:lnTo>
                  <a:pt x="1577" y="423"/>
                </a:lnTo>
                <a:lnTo>
                  <a:pt x="1586" y="398"/>
                </a:lnTo>
                <a:lnTo>
                  <a:pt x="1586" y="385"/>
                </a:lnTo>
                <a:lnTo>
                  <a:pt x="1577" y="363"/>
                </a:lnTo>
                <a:lnTo>
                  <a:pt x="1558" y="338"/>
                </a:lnTo>
                <a:lnTo>
                  <a:pt x="1532" y="309"/>
                </a:lnTo>
                <a:lnTo>
                  <a:pt x="1504" y="281"/>
                </a:lnTo>
                <a:lnTo>
                  <a:pt x="1476" y="253"/>
                </a:lnTo>
                <a:lnTo>
                  <a:pt x="1447" y="227"/>
                </a:lnTo>
                <a:lnTo>
                  <a:pt x="1422" y="205"/>
                </a:lnTo>
                <a:lnTo>
                  <a:pt x="1391" y="190"/>
                </a:lnTo>
                <a:lnTo>
                  <a:pt x="1346" y="174"/>
                </a:lnTo>
                <a:lnTo>
                  <a:pt x="1290" y="161"/>
                </a:lnTo>
                <a:lnTo>
                  <a:pt x="1227" y="152"/>
                </a:lnTo>
                <a:lnTo>
                  <a:pt x="1164" y="142"/>
                </a:lnTo>
                <a:lnTo>
                  <a:pt x="1097" y="139"/>
                </a:lnTo>
                <a:lnTo>
                  <a:pt x="1037" y="136"/>
                </a:lnTo>
                <a:lnTo>
                  <a:pt x="984" y="139"/>
                </a:lnTo>
                <a:lnTo>
                  <a:pt x="933" y="155"/>
                </a:lnTo>
                <a:lnTo>
                  <a:pt x="883" y="190"/>
                </a:lnTo>
                <a:lnTo>
                  <a:pt x="829" y="237"/>
                </a:lnTo>
                <a:lnTo>
                  <a:pt x="779" y="291"/>
                </a:lnTo>
                <a:lnTo>
                  <a:pt x="735" y="344"/>
                </a:lnTo>
                <a:lnTo>
                  <a:pt x="697" y="391"/>
                </a:lnTo>
                <a:lnTo>
                  <a:pt x="668" y="429"/>
                </a:lnTo>
                <a:lnTo>
                  <a:pt x="653" y="451"/>
                </a:lnTo>
                <a:lnTo>
                  <a:pt x="637" y="486"/>
                </a:lnTo>
                <a:lnTo>
                  <a:pt x="615" y="530"/>
                </a:lnTo>
                <a:lnTo>
                  <a:pt x="593" y="577"/>
                </a:lnTo>
                <a:lnTo>
                  <a:pt x="574" y="612"/>
                </a:lnTo>
                <a:lnTo>
                  <a:pt x="552" y="637"/>
                </a:lnTo>
                <a:lnTo>
                  <a:pt x="527" y="669"/>
                </a:lnTo>
                <a:lnTo>
                  <a:pt x="508" y="710"/>
                </a:lnTo>
                <a:lnTo>
                  <a:pt x="508" y="764"/>
                </a:lnTo>
                <a:lnTo>
                  <a:pt x="517" y="811"/>
                </a:lnTo>
                <a:lnTo>
                  <a:pt x="527" y="839"/>
                </a:lnTo>
                <a:lnTo>
                  <a:pt x="530" y="861"/>
                </a:lnTo>
                <a:lnTo>
                  <a:pt x="533" y="883"/>
                </a:lnTo>
                <a:lnTo>
                  <a:pt x="530" y="909"/>
                </a:lnTo>
                <a:lnTo>
                  <a:pt x="520" y="937"/>
                </a:lnTo>
                <a:lnTo>
                  <a:pt x="511" y="968"/>
                </a:lnTo>
                <a:lnTo>
                  <a:pt x="508" y="1003"/>
                </a:lnTo>
                <a:lnTo>
                  <a:pt x="514" y="1038"/>
                </a:lnTo>
                <a:lnTo>
                  <a:pt x="527" y="1073"/>
                </a:lnTo>
                <a:lnTo>
                  <a:pt x="536" y="1098"/>
                </a:lnTo>
                <a:lnTo>
                  <a:pt x="542" y="1107"/>
                </a:lnTo>
                <a:lnTo>
                  <a:pt x="536" y="1107"/>
                </a:lnTo>
                <a:lnTo>
                  <a:pt x="523" y="1110"/>
                </a:lnTo>
                <a:lnTo>
                  <a:pt x="498" y="1114"/>
                </a:lnTo>
                <a:lnTo>
                  <a:pt x="470" y="1123"/>
                </a:lnTo>
                <a:lnTo>
                  <a:pt x="432" y="1132"/>
                </a:lnTo>
                <a:lnTo>
                  <a:pt x="394" y="1148"/>
                </a:lnTo>
                <a:lnTo>
                  <a:pt x="353" y="1167"/>
                </a:lnTo>
                <a:lnTo>
                  <a:pt x="309" y="1192"/>
                </a:lnTo>
                <a:lnTo>
                  <a:pt x="271" y="1224"/>
                </a:lnTo>
                <a:lnTo>
                  <a:pt x="236" y="1259"/>
                </a:lnTo>
                <a:lnTo>
                  <a:pt x="211" y="1296"/>
                </a:lnTo>
                <a:lnTo>
                  <a:pt x="189" y="1337"/>
                </a:lnTo>
                <a:lnTo>
                  <a:pt x="170" y="1378"/>
                </a:lnTo>
                <a:lnTo>
                  <a:pt x="155" y="1416"/>
                </a:lnTo>
                <a:lnTo>
                  <a:pt x="142" y="1457"/>
                </a:lnTo>
                <a:lnTo>
                  <a:pt x="129" y="1492"/>
                </a:lnTo>
                <a:lnTo>
                  <a:pt x="107" y="1602"/>
                </a:lnTo>
                <a:lnTo>
                  <a:pt x="88" y="1766"/>
                </a:lnTo>
                <a:lnTo>
                  <a:pt x="82" y="1921"/>
                </a:lnTo>
                <a:lnTo>
                  <a:pt x="85" y="2015"/>
                </a:lnTo>
                <a:lnTo>
                  <a:pt x="85" y="2044"/>
                </a:lnTo>
                <a:lnTo>
                  <a:pt x="82" y="2085"/>
                </a:lnTo>
                <a:lnTo>
                  <a:pt x="73" y="2132"/>
                </a:lnTo>
                <a:lnTo>
                  <a:pt x="57" y="2183"/>
                </a:lnTo>
                <a:lnTo>
                  <a:pt x="44" y="2236"/>
                </a:lnTo>
                <a:lnTo>
                  <a:pt x="28" y="2287"/>
                </a:lnTo>
                <a:lnTo>
                  <a:pt x="13" y="2334"/>
                </a:lnTo>
                <a:lnTo>
                  <a:pt x="0" y="2372"/>
                </a:lnTo>
                <a:lnTo>
                  <a:pt x="0" y="3324"/>
                </a:lnTo>
                <a:lnTo>
                  <a:pt x="6209" y="3324"/>
                </a:lnTo>
                <a:lnTo>
                  <a:pt x="6215" y="2665"/>
                </a:lnTo>
                <a:lnTo>
                  <a:pt x="5975" y="2633"/>
                </a:lnTo>
                <a:lnTo>
                  <a:pt x="6023" y="2596"/>
                </a:lnTo>
                <a:lnTo>
                  <a:pt x="6038" y="2561"/>
                </a:lnTo>
                <a:lnTo>
                  <a:pt x="6035" y="2539"/>
                </a:lnTo>
                <a:lnTo>
                  <a:pt x="6032" y="2529"/>
                </a:lnTo>
                <a:lnTo>
                  <a:pt x="6045" y="2504"/>
                </a:lnTo>
                <a:lnTo>
                  <a:pt x="6042" y="2479"/>
                </a:lnTo>
                <a:lnTo>
                  <a:pt x="6035" y="2460"/>
                </a:lnTo>
                <a:lnTo>
                  <a:pt x="6029" y="2451"/>
                </a:lnTo>
                <a:lnTo>
                  <a:pt x="6032" y="2425"/>
                </a:lnTo>
                <a:lnTo>
                  <a:pt x="6029" y="2406"/>
                </a:lnTo>
                <a:lnTo>
                  <a:pt x="6023" y="2391"/>
                </a:lnTo>
                <a:lnTo>
                  <a:pt x="6020" y="2384"/>
                </a:lnTo>
                <a:lnTo>
                  <a:pt x="6042" y="2394"/>
                </a:lnTo>
                <a:lnTo>
                  <a:pt x="6083" y="2375"/>
                </a:lnTo>
                <a:lnTo>
                  <a:pt x="6108" y="2350"/>
                </a:lnTo>
                <a:lnTo>
                  <a:pt x="6124" y="2321"/>
                </a:lnTo>
                <a:lnTo>
                  <a:pt x="6127" y="2290"/>
                </a:lnTo>
                <a:lnTo>
                  <a:pt x="6127" y="2261"/>
                </a:lnTo>
                <a:lnTo>
                  <a:pt x="6124" y="2239"/>
                </a:lnTo>
                <a:lnTo>
                  <a:pt x="6120" y="2224"/>
                </a:lnTo>
                <a:lnTo>
                  <a:pt x="6117" y="2217"/>
                </a:lnTo>
                <a:lnTo>
                  <a:pt x="6114" y="2211"/>
                </a:lnTo>
                <a:lnTo>
                  <a:pt x="6108" y="2195"/>
                </a:lnTo>
                <a:lnTo>
                  <a:pt x="6111" y="2170"/>
                </a:lnTo>
                <a:lnTo>
                  <a:pt x="6127" y="2135"/>
                </a:lnTo>
                <a:lnTo>
                  <a:pt x="6139" y="2082"/>
                </a:lnTo>
                <a:lnTo>
                  <a:pt x="6136" y="2003"/>
                </a:lnTo>
                <a:lnTo>
                  <a:pt x="6124" y="1933"/>
                </a:lnTo>
                <a:lnTo>
                  <a:pt x="6117" y="1892"/>
                </a:lnTo>
                <a:lnTo>
                  <a:pt x="6108" y="1867"/>
                </a:lnTo>
                <a:lnTo>
                  <a:pt x="6089" y="1836"/>
                </a:lnTo>
                <a:lnTo>
                  <a:pt x="6067" y="1804"/>
                </a:lnTo>
                <a:lnTo>
                  <a:pt x="6042" y="1782"/>
                </a:lnTo>
                <a:lnTo>
                  <a:pt x="6023" y="1769"/>
                </a:lnTo>
                <a:lnTo>
                  <a:pt x="5994" y="1744"/>
                </a:lnTo>
                <a:lnTo>
                  <a:pt x="5956" y="1713"/>
                </a:lnTo>
                <a:lnTo>
                  <a:pt x="5919" y="1678"/>
                </a:lnTo>
                <a:lnTo>
                  <a:pt x="5881" y="1640"/>
                </a:lnTo>
                <a:lnTo>
                  <a:pt x="5849" y="1605"/>
                </a:lnTo>
                <a:lnTo>
                  <a:pt x="5827" y="1580"/>
                </a:lnTo>
                <a:lnTo>
                  <a:pt x="5818" y="1561"/>
                </a:lnTo>
                <a:lnTo>
                  <a:pt x="5811" y="1546"/>
                </a:lnTo>
                <a:lnTo>
                  <a:pt x="5792" y="1523"/>
                </a:lnTo>
                <a:lnTo>
                  <a:pt x="5770" y="1498"/>
                </a:lnTo>
                <a:lnTo>
                  <a:pt x="5745" y="1467"/>
                </a:lnTo>
                <a:lnTo>
                  <a:pt x="5717" y="1435"/>
                </a:lnTo>
                <a:lnTo>
                  <a:pt x="5692" y="1407"/>
                </a:lnTo>
                <a:lnTo>
                  <a:pt x="5673" y="1382"/>
                </a:lnTo>
                <a:lnTo>
                  <a:pt x="5663" y="1363"/>
                </a:lnTo>
                <a:lnTo>
                  <a:pt x="5654" y="1347"/>
                </a:lnTo>
                <a:lnTo>
                  <a:pt x="5641" y="1325"/>
                </a:lnTo>
                <a:lnTo>
                  <a:pt x="5625" y="1300"/>
                </a:lnTo>
                <a:lnTo>
                  <a:pt x="5610" y="1271"/>
                </a:lnTo>
                <a:lnTo>
                  <a:pt x="5594" y="1243"/>
                </a:lnTo>
                <a:lnTo>
                  <a:pt x="5578" y="1218"/>
                </a:lnTo>
                <a:lnTo>
                  <a:pt x="5565" y="1196"/>
                </a:lnTo>
                <a:lnTo>
                  <a:pt x="5556" y="1180"/>
                </a:lnTo>
                <a:lnTo>
                  <a:pt x="5547" y="1164"/>
                </a:lnTo>
                <a:lnTo>
                  <a:pt x="5537" y="1145"/>
                </a:lnTo>
                <a:lnTo>
                  <a:pt x="5524" y="1126"/>
                </a:lnTo>
                <a:lnTo>
                  <a:pt x="5515" y="1107"/>
                </a:lnTo>
                <a:lnTo>
                  <a:pt x="5499" y="1091"/>
                </a:lnTo>
                <a:lnTo>
                  <a:pt x="5487" y="1076"/>
                </a:lnTo>
                <a:lnTo>
                  <a:pt x="5468" y="1060"/>
                </a:lnTo>
                <a:lnTo>
                  <a:pt x="5452" y="1047"/>
                </a:lnTo>
                <a:lnTo>
                  <a:pt x="5433" y="1035"/>
                </a:lnTo>
                <a:lnTo>
                  <a:pt x="5420" y="1022"/>
                </a:lnTo>
                <a:lnTo>
                  <a:pt x="5405" y="1006"/>
                </a:lnTo>
                <a:lnTo>
                  <a:pt x="5395" y="991"/>
                </a:lnTo>
                <a:lnTo>
                  <a:pt x="5383" y="975"/>
                </a:lnTo>
                <a:lnTo>
                  <a:pt x="5373" y="959"/>
                </a:lnTo>
                <a:lnTo>
                  <a:pt x="5364" y="943"/>
                </a:lnTo>
                <a:lnTo>
                  <a:pt x="5354" y="928"/>
                </a:lnTo>
                <a:lnTo>
                  <a:pt x="5342" y="915"/>
                </a:lnTo>
                <a:lnTo>
                  <a:pt x="5319" y="905"/>
                </a:lnTo>
                <a:lnTo>
                  <a:pt x="5297" y="899"/>
                </a:lnTo>
                <a:lnTo>
                  <a:pt x="5275" y="896"/>
                </a:lnTo>
                <a:lnTo>
                  <a:pt x="5253" y="893"/>
                </a:lnTo>
                <a:lnTo>
                  <a:pt x="5234" y="893"/>
                </a:lnTo>
                <a:lnTo>
                  <a:pt x="5222" y="893"/>
                </a:lnTo>
                <a:lnTo>
                  <a:pt x="5215" y="893"/>
                </a:lnTo>
                <a:lnTo>
                  <a:pt x="5212" y="896"/>
                </a:lnTo>
                <a:lnTo>
                  <a:pt x="5203" y="902"/>
                </a:lnTo>
                <a:lnTo>
                  <a:pt x="5181" y="905"/>
                </a:lnTo>
                <a:lnTo>
                  <a:pt x="5149" y="896"/>
                </a:lnTo>
                <a:lnTo>
                  <a:pt x="5118" y="883"/>
                </a:lnTo>
                <a:lnTo>
                  <a:pt x="5067" y="871"/>
                </a:lnTo>
                <a:lnTo>
                  <a:pt x="5004" y="855"/>
                </a:lnTo>
                <a:lnTo>
                  <a:pt x="4935" y="839"/>
                </a:lnTo>
                <a:lnTo>
                  <a:pt x="4869" y="827"/>
                </a:lnTo>
                <a:lnTo>
                  <a:pt x="4812" y="814"/>
                </a:lnTo>
                <a:lnTo>
                  <a:pt x="4774" y="808"/>
                </a:lnTo>
                <a:lnTo>
                  <a:pt x="4758" y="805"/>
                </a:lnTo>
                <a:lnTo>
                  <a:pt x="4752" y="760"/>
                </a:lnTo>
                <a:lnTo>
                  <a:pt x="4742" y="726"/>
                </a:lnTo>
                <a:lnTo>
                  <a:pt x="4730" y="697"/>
                </a:lnTo>
                <a:lnTo>
                  <a:pt x="4717" y="672"/>
                </a:lnTo>
                <a:lnTo>
                  <a:pt x="4701" y="656"/>
                </a:lnTo>
                <a:lnTo>
                  <a:pt x="4686" y="644"/>
                </a:lnTo>
                <a:lnTo>
                  <a:pt x="4670" y="631"/>
                </a:lnTo>
                <a:lnTo>
                  <a:pt x="4657" y="625"/>
                </a:lnTo>
                <a:lnTo>
                  <a:pt x="4642" y="618"/>
                </a:lnTo>
                <a:lnTo>
                  <a:pt x="4619" y="615"/>
                </a:lnTo>
                <a:lnTo>
                  <a:pt x="4597" y="615"/>
                </a:lnTo>
                <a:lnTo>
                  <a:pt x="4578" y="612"/>
                </a:lnTo>
                <a:lnTo>
                  <a:pt x="4556" y="612"/>
                </a:lnTo>
                <a:lnTo>
                  <a:pt x="4541" y="612"/>
                </a:lnTo>
                <a:lnTo>
                  <a:pt x="4528" y="612"/>
                </a:lnTo>
                <a:lnTo>
                  <a:pt x="4525" y="612"/>
                </a:lnTo>
                <a:lnTo>
                  <a:pt x="4525" y="590"/>
                </a:lnTo>
                <a:lnTo>
                  <a:pt x="4519" y="536"/>
                </a:lnTo>
                <a:lnTo>
                  <a:pt x="4515" y="467"/>
                </a:lnTo>
                <a:lnTo>
                  <a:pt x="4509" y="404"/>
                </a:lnTo>
                <a:lnTo>
                  <a:pt x="4500" y="335"/>
                </a:lnTo>
                <a:lnTo>
                  <a:pt x="4474" y="246"/>
                </a:lnTo>
                <a:lnTo>
                  <a:pt x="4446" y="168"/>
                </a:lnTo>
                <a:lnTo>
                  <a:pt x="4418" y="117"/>
                </a:lnTo>
                <a:lnTo>
                  <a:pt x="4402" y="104"/>
                </a:lnTo>
                <a:lnTo>
                  <a:pt x="4380" y="89"/>
                </a:lnTo>
                <a:lnTo>
                  <a:pt x="4355" y="76"/>
                </a:lnTo>
                <a:lnTo>
                  <a:pt x="4329" y="64"/>
                </a:lnTo>
                <a:lnTo>
                  <a:pt x="4304" y="54"/>
                </a:lnTo>
                <a:lnTo>
                  <a:pt x="4282" y="45"/>
                </a:lnTo>
                <a:lnTo>
                  <a:pt x="4260" y="41"/>
                </a:lnTo>
                <a:lnTo>
                  <a:pt x="4247" y="38"/>
                </a:lnTo>
                <a:lnTo>
                  <a:pt x="4238" y="38"/>
                </a:lnTo>
                <a:lnTo>
                  <a:pt x="4225" y="35"/>
                </a:lnTo>
                <a:lnTo>
                  <a:pt x="4213" y="29"/>
                </a:lnTo>
                <a:lnTo>
                  <a:pt x="4197" y="23"/>
                </a:lnTo>
                <a:lnTo>
                  <a:pt x="4178" y="19"/>
                </a:lnTo>
                <a:lnTo>
                  <a:pt x="4159" y="13"/>
                </a:lnTo>
                <a:lnTo>
                  <a:pt x="4140" y="7"/>
                </a:lnTo>
                <a:lnTo>
                  <a:pt x="4115" y="0"/>
                </a:lnTo>
                <a:lnTo>
                  <a:pt x="4083" y="0"/>
                </a:lnTo>
                <a:lnTo>
                  <a:pt x="4039" y="4"/>
                </a:lnTo>
                <a:lnTo>
                  <a:pt x="3992" y="16"/>
                </a:lnTo>
                <a:lnTo>
                  <a:pt x="3938" y="32"/>
                </a:lnTo>
                <a:lnTo>
                  <a:pt x="3888" y="51"/>
                </a:lnTo>
                <a:lnTo>
                  <a:pt x="3844" y="70"/>
                </a:lnTo>
                <a:lnTo>
                  <a:pt x="3812" y="89"/>
                </a:lnTo>
                <a:lnTo>
                  <a:pt x="3793" y="104"/>
                </a:lnTo>
                <a:lnTo>
                  <a:pt x="3781" y="117"/>
                </a:lnTo>
                <a:lnTo>
                  <a:pt x="3768" y="133"/>
                </a:lnTo>
                <a:lnTo>
                  <a:pt x="3752" y="152"/>
                </a:lnTo>
                <a:lnTo>
                  <a:pt x="3733" y="168"/>
                </a:lnTo>
                <a:lnTo>
                  <a:pt x="3714" y="183"/>
                </a:lnTo>
                <a:lnTo>
                  <a:pt x="3696" y="196"/>
                </a:lnTo>
                <a:lnTo>
                  <a:pt x="3680" y="209"/>
                </a:lnTo>
                <a:lnTo>
                  <a:pt x="3664" y="215"/>
                </a:lnTo>
                <a:lnTo>
                  <a:pt x="3651" y="224"/>
                </a:lnTo>
                <a:lnTo>
                  <a:pt x="3639" y="234"/>
                </a:lnTo>
                <a:lnTo>
                  <a:pt x="3623" y="250"/>
                </a:lnTo>
                <a:lnTo>
                  <a:pt x="3610" y="262"/>
                </a:lnTo>
                <a:lnTo>
                  <a:pt x="3598" y="278"/>
                </a:lnTo>
                <a:lnTo>
                  <a:pt x="3585" y="291"/>
                </a:lnTo>
                <a:lnTo>
                  <a:pt x="3576" y="303"/>
                </a:lnTo>
                <a:lnTo>
                  <a:pt x="3563" y="313"/>
                </a:lnTo>
                <a:lnTo>
                  <a:pt x="3547" y="325"/>
                </a:lnTo>
                <a:lnTo>
                  <a:pt x="3541" y="338"/>
                </a:lnTo>
                <a:lnTo>
                  <a:pt x="3541" y="360"/>
                </a:lnTo>
                <a:lnTo>
                  <a:pt x="3551" y="404"/>
                </a:lnTo>
                <a:lnTo>
                  <a:pt x="3560" y="432"/>
                </a:lnTo>
                <a:lnTo>
                  <a:pt x="3579" y="458"/>
                </a:lnTo>
                <a:lnTo>
                  <a:pt x="3598" y="480"/>
                </a:lnTo>
                <a:lnTo>
                  <a:pt x="3620" y="499"/>
                </a:lnTo>
                <a:lnTo>
                  <a:pt x="3639" y="511"/>
                </a:lnTo>
                <a:lnTo>
                  <a:pt x="3658" y="521"/>
                </a:lnTo>
                <a:lnTo>
                  <a:pt x="3670" y="527"/>
                </a:lnTo>
                <a:lnTo>
                  <a:pt x="3674" y="530"/>
                </a:lnTo>
                <a:lnTo>
                  <a:pt x="3702" y="612"/>
                </a:lnTo>
                <a:lnTo>
                  <a:pt x="3702" y="625"/>
                </a:lnTo>
                <a:lnTo>
                  <a:pt x="3705" y="653"/>
                </a:lnTo>
                <a:lnTo>
                  <a:pt x="3718" y="685"/>
                </a:lnTo>
                <a:lnTo>
                  <a:pt x="3746" y="707"/>
                </a:lnTo>
                <a:lnTo>
                  <a:pt x="3774" y="719"/>
                </a:lnTo>
                <a:lnTo>
                  <a:pt x="3790" y="732"/>
                </a:lnTo>
                <a:lnTo>
                  <a:pt x="3796" y="745"/>
                </a:lnTo>
                <a:lnTo>
                  <a:pt x="3796" y="751"/>
                </a:lnTo>
                <a:lnTo>
                  <a:pt x="3796" y="770"/>
                </a:lnTo>
                <a:lnTo>
                  <a:pt x="3796" y="811"/>
                </a:lnTo>
                <a:lnTo>
                  <a:pt x="3796" y="858"/>
                </a:lnTo>
                <a:lnTo>
                  <a:pt x="3803" y="893"/>
                </a:lnTo>
                <a:lnTo>
                  <a:pt x="3819" y="905"/>
                </a:lnTo>
                <a:lnTo>
                  <a:pt x="3841" y="905"/>
                </a:lnTo>
                <a:lnTo>
                  <a:pt x="3856" y="896"/>
                </a:lnTo>
                <a:lnTo>
                  <a:pt x="3866" y="893"/>
                </a:lnTo>
                <a:lnTo>
                  <a:pt x="3869" y="896"/>
                </a:lnTo>
                <a:lnTo>
                  <a:pt x="3875" y="905"/>
                </a:lnTo>
                <a:lnTo>
                  <a:pt x="3882" y="921"/>
                </a:lnTo>
                <a:lnTo>
                  <a:pt x="3882" y="940"/>
                </a:lnTo>
                <a:lnTo>
                  <a:pt x="3885" y="950"/>
                </a:lnTo>
                <a:lnTo>
                  <a:pt x="3891" y="959"/>
                </a:lnTo>
                <a:lnTo>
                  <a:pt x="3901" y="968"/>
                </a:lnTo>
                <a:lnTo>
                  <a:pt x="3904" y="975"/>
                </a:lnTo>
                <a:lnTo>
                  <a:pt x="3904" y="984"/>
                </a:lnTo>
                <a:lnTo>
                  <a:pt x="3907" y="994"/>
                </a:lnTo>
                <a:lnTo>
                  <a:pt x="3907" y="1000"/>
                </a:lnTo>
                <a:lnTo>
                  <a:pt x="3907" y="1003"/>
                </a:lnTo>
                <a:lnTo>
                  <a:pt x="3897" y="1009"/>
                </a:lnTo>
                <a:lnTo>
                  <a:pt x="3878" y="1022"/>
                </a:lnTo>
                <a:lnTo>
                  <a:pt x="3850" y="1041"/>
                </a:lnTo>
                <a:lnTo>
                  <a:pt x="3822" y="1060"/>
                </a:lnTo>
                <a:lnTo>
                  <a:pt x="3806" y="1073"/>
                </a:lnTo>
                <a:lnTo>
                  <a:pt x="3790" y="1091"/>
                </a:lnTo>
                <a:lnTo>
                  <a:pt x="3768" y="1114"/>
                </a:lnTo>
                <a:lnTo>
                  <a:pt x="3749" y="1139"/>
                </a:lnTo>
                <a:lnTo>
                  <a:pt x="3727" y="1164"/>
                </a:lnTo>
                <a:lnTo>
                  <a:pt x="3711" y="1189"/>
                </a:lnTo>
                <a:lnTo>
                  <a:pt x="3699" y="1214"/>
                </a:lnTo>
                <a:lnTo>
                  <a:pt x="3689" y="1233"/>
                </a:lnTo>
                <a:lnTo>
                  <a:pt x="3683" y="1255"/>
                </a:lnTo>
                <a:lnTo>
                  <a:pt x="3670" y="1293"/>
                </a:lnTo>
                <a:lnTo>
                  <a:pt x="3651" y="1347"/>
                </a:lnTo>
                <a:lnTo>
                  <a:pt x="3626" y="1410"/>
                </a:lnTo>
                <a:lnTo>
                  <a:pt x="3598" y="1486"/>
                </a:lnTo>
                <a:lnTo>
                  <a:pt x="3566" y="1564"/>
                </a:lnTo>
                <a:lnTo>
                  <a:pt x="3532" y="1646"/>
                </a:lnTo>
                <a:lnTo>
                  <a:pt x="3497" y="1732"/>
                </a:lnTo>
                <a:lnTo>
                  <a:pt x="3465" y="1795"/>
                </a:lnTo>
                <a:lnTo>
                  <a:pt x="3462" y="1792"/>
                </a:lnTo>
                <a:lnTo>
                  <a:pt x="3446" y="1785"/>
                </a:lnTo>
                <a:lnTo>
                  <a:pt x="3418" y="1779"/>
                </a:lnTo>
                <a:lnTo>
                  <a:pt x="3374" y="1769"/>
                </a:lnTo>
                <a:lnTo>
                  <a:pt x="3336" y="1766"/>
                </a:lnTo>
                <a:lnTo>
                  <a:pt x="3301" y="1763"/>
                </a:lnTo>
                <a:lnTo>
                  <a:pt x="3270" y="1760"/>
                </a:lnTo>
                <a:lnTo>
                  <a:pt x="3242" y="1763"/>
                </a:lnTo>
                <a:lnTo>
                  <a:pt x="3216" y="1763"/>
                </a:lnTo>
                <a:lnTo>
                  <a:pt x="3201" y="1763"/>
                </a:lnTo>
                <a:lnTo>
                  <a:pt x="3188" y="1766"/>
                </a:lnTo>
                <a:lnTo>
                  <a:pt x="3185" y="1766"/>
                </a:lnTo>
                <a:lnTo>
                  <a:pt x="3175" y="1801"/>
                </a:lnTo>
                <a:lnTo>
                  <a:pt x="3160" y="1889"/>
                </a:lnTo>
                <a:lnTo>
                  <a:pt x="3160" y="2003"/>
                </a:lnTo>
                <a:lnTo>
                  <a:pt x="3191" y="2110"/>
                </a:lnTo>
                <a:lnTo>
                  <a:pt x="3219" y="2176"/>
                </a:lnTo>
                <a:lnTo>
                  <a:pt x="3242" y="2217"/>
                </a:lnTo>
                <a:lnTo>
                  <a:pt x="3254" y="2242"/>
                </a:lnTo>
                <a:lnTo>
                  <a:pt x="3260" y="2252"/>
                </a:lnTo>
                <a:lnTo>
                  <a:pt x="2857" y="2233"/>
                </a:lnTo>
                <a:lnTo>
                  <a:pt x="2750" y="22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4819" name="Freeform 149">
            <a:extLst>
              <a:ext uri="{FF2B5EF4-FFF2-40B4-BE49-F238E27FC236}">
                <a16:creationId xmlns:a16="http://schemas.microsoft.com/office/drawing/2014/main" id="{02C3B7BA-2691-40A2-81EE-CD4A5F7230A7}"/>
              </a:ext>
            </a:extLst>
          </p:cNvPr>
          <p:cNvSpPr>
            <a:spLocks/>
          </p:cNvSpPr>
          <p:nvPr/>
        </p:nvSpPr>
        <p:spPr bwMode="auto">
          <a:xfrm>
            <a:off x="5934075" y="3879851"/>
            <a:ext cx="304800" cy="1281113"/>
          </a:xfrm>
          <a:custGeom>
            <a:avLst/>
            <a:gdLst>
              <a:gd name="T0" fmla="*/ 2147483646 w 192"/>
              <a:gd name="T1" fmla="*/ 2147483646 h 807"/>
              <a:gd name="T2" fmla="*/ 2147483646 w 192"/>
              <a:gd name="T3" fmla="*/ 2147483646 h 807"/>
              <a:gd name="T4" fmla="*/ 2147483646 w 192"/>
              <a:gd name="T5" fmla="*/ 2147483646 h 807"/>
              <a:gd name="T6" fmla="*/ 2147483646 w 192"/>
              <a:gd name="T7" fmla="*/ 2147483646 h 807"/>
              <a:gd name="T8" fmla="*/ 2147483646 w 192"/>
              <a:gd name="T9" fmla="*/ 0 h 807"/>
              <a:gd name="T10" fmla="*/ 2147483646 w 192"/>
              <a:gd name="T11" fmla="*/ 0 h 807"/>
              <a:gd name="T12" fmla="*/ 2147483646 w 192"/>
              <a:gd name="T13" fmla="*/ 2147483646 h 807"/>
              <a:gd name="T14" fmla="*/ 0 w 192"/>
              <a:gd name="T15" fmla="*/ 2147483646 h 807"/>
              <a:gd name="T16" fmla="*/ 2147483646 w 192"/>
              <a:gd name="T17" fmla="*/ 2147483646 h 807"/>
              <a:gd name="T18" fmla="*/ 2147483646 w 192"/>
              <a:gd name="T19" fmla="*/ 2147483646 h 807"/>
              <a:gd name="T20" fmla="*/ 2147483646 w 192"/>
              <a:gd name="T21" fmla="*/ 2147483646 h 8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2"/>
              <a:gd name="T34" fmla="*/ 0 h 807"/>
              <a:gd name="T35" fmla="*/ 192 w 192"/>
              <a:gd name="T36" fmla="*/ 807 h 80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2" h="807">
                <a:moveTo>
                  <a:pt x="173" y="807"/>
                </a:moveTo>
                <a:lnTo>
                  <a:pt x="173" y="659"/>
                </a:lnTo>
                <a:lnTo>
                  <a:pt x="192" y="552"/>
                </a:lnTo>
                <a:lnTo>
                  <a:pt x="145" y="552"/>
                </a:lnTo>
                <a:lnTo>
                  <a:pt x="145" y="0"/>
                </a:lnTo>
                <a:lnTo>
                  <a:pt x="44" y="0"/>
                </a:lnTo>
                <a:lnTo>
                  <a:pt x="44" y="552"/>
                </a:lnTo>
                <a:lnTo>
                  <a:pt x="0" y="552"/>
                </a:lnTo>
                <a:lnTo>
                  <a:pt x="19" y="659"/>
                </a:lnTo>
                <a:lnTo>
                  <a:pt x="19" y="801"/>
                </a:lnTo>
                <a:lnTo>
                  <a:pt x="173" y="8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4820" name="Freeform 150">
            <a:extLst>
              <a:ext uri="{FF2B5EF4-FFF2-40B4-BE49-F238E27FC236}">
                <a16:creationId xmlns:a16="http://schemas.microsoft.com/office/drawing/2014/main" id="{F6993360-42AB-4827-BD67-96E283DEED04}"/>
              </a:ext>
            </a:extLst>
          </p:cNvPr>
          <p:cNvSpPr>
            <a:spLocks/>
          </p:cNvSpPr>
          <p:nvPr/>
        </p:nvSpPr>
        <p:spPr bwMode="auto">
          <a:xfrm>
            <a:off x="6013450" y="3519489"/>
            <a:ext cx="160338" cy="320675"/>
          </a:xfrm>
          <a:custGeom>
            <a:avLst/>
            <a:gdLst>
              <a:gd name="T0" fmla="*/ 2147483646 w 101"/>
              <a:gd name="T1" fmla="*/ 2147483646 h 202"/>
              <a:gd name="T2" fmla="*/ 2147483646 w 101"/>
              <a:gd name="T3" fmla="*/ 2147483646 h 202"/>
              <a:gd name="T4" fmla="*/ 2147483646 w 101"/>
              <a:gd name="T5" fmla="*/ 2147483646 h 202"/>
              <a:gd name="T6" fmla="*/ 0 w 101"/>
              <a:gd name="T7" fmla="*/ 2147483646 h 202"/>
              <a:gd name="T8" fmla="*/ 0 w 101"/>
              <a:gd name="T9" fmla="*/ 2147483646 h 202"/>
              <a:gd name="T10" fmla="*/ 2147483646 w 101"/>
              <a:gd name="T11" fmla="*/ 2147483646 h 202"/>
              <a:gd name="T12" fmla="*/ 2147483646 w 101"/>
              <a:gd name="T13" fmla="*/ 2147483646 h 202"/>
              <a:gd name="T14" fmla="*/ 2147483646 w 101"/>
              <a:gd name="T15" fmla="*/ 2147483646 h 202"/>
              <a:gd name="T16" fmla="*/ 2147483646 w 101"/>
              <a:gd name="T17" fmla="*/ 0 h 202"/>
              <a:gd name="T18" fmla="*/ 2147483646 w 101"/>
              <a:gd name="T19" fmla="*/ 0 h 202"/>
              <a:gd name="T20" fmla="*/ 2147483646 w 101"/>
              <a:gd name="T21" fmla="*/ 2147483646 h 202"/>
              <a:gd name="T22" fmla="*/ 2147483646 w 101"/>
              <a:gd name="T23" fmla="*/ 2147483646 h 202"/>
              <a:gd name="T24" fmla="*/ 2147483646 w 101"/>
              <a:gd name="T25" fmla="*/ 2147483646 h 202"/>
              <a:gd name="T26" fmla="*/ 2147483646 w 101"/>
              <a:gd name="T27" fmla="*/ 2147483646 h 202"/>
              <a:gd name="T28" fmla="*/ 2147483646 w 101"/>
              <a:gd name="T29" fmla="*/ 2147483646 h 202"/>
              <a:gd name="T30" fmla="*/ 2147483646 w 101"/>
              <a:gd name="T31" fmla="*/ 2147483646 h 202"/>
              <a:gd name="T32" fmla="*/ 2147483646 w 101"/>
              <a:gd name="T33" fmla="*/ 2147483646 h 20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1"/>
              <a:gd name="T52" fmla="*/ 0 h 202"/>
              <a:gd name="T53" fmla="*/ 101 w 101"/>
              <a:gd name="T54" fmla="*/ 202 h 20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1" h="202">
                <a:moveTo>
                  <a:pt x="38" y="202"/>
                </a:moveTo>
                <a:lnTo>
                  <a:pt x="29" y="192"/>
                </a:lnTo>
                <a:lnTo>
                  <a:pt x="13" y="167"/>
                </a:lnTo>
                <a:lnTo>
                  <a:pt x="0" y="135"/>
                </a:lnTo>
                <a:lnTo>
                  <a:pt x="0" y="98"/>
                </a:lnTo>
                <a:lnTo>
                  <a:pt x="19" y="66"/>
                </a:lnTo>
                <a:lnTo>
                  <a:pt x="41" y="41"/>
                </a:lnTo>
                <a:lnTo>
                  <a:pt x="57" y="19"/>
                </a:lnTo>
                <a:lnTo>
                  <a:pt x="57" y="0"/>
                </a:lnTo>
                <a:lnTo>
                  <a:pt x="67" y="12"/>
                </a:lnTo>
                <a:lnTo>
                  <a:pt x="82" y="38"/>
                </a:lnTo>
                <a:lnTo>
                  <a:pt x="95" y="69"/>
                </a:lnTo>
                <a:lnTo>
                  <a:pt x="101" y="104"/>
                </a:lnTo>
                <a:lnTo>
                  <a:pt x="98" y="142"/>
                </a:lnTo>
                <a:lnTo>
                  <a:pt x="76" y="173"/>
                </a:lnTo>
                <a:lnTo>
                  <a:pt x="38" y="2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F974DCF2-B8D4-416D-930B-D846A180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642938"/>
            <a:ext cx="3714750" cy="519112"/>
          </a:xfrm>
          <a:prstGeom prst="rect">
            <a:avLst/>
          </a:prstGeom>
          <a:solidFill>
            <a:srgbClr val="D0666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어머</a:t>
            </a:r>
            <a:r>
              <a:rPr lang="en-US" altLang="ko-KR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! </a:t>
            </a:r>
            <a:r>
              <a:rPr lang="ko-KR" altLang="en-US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보름달 좀 봐</a:t>
            </a:r>
            <a:r>
              <a:rPr lang="en-US" altLang="ko-KR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.</a:t>
            </a:r>
            <a:endParaRPr lang="ko-KR" altLang="en-US" sz="2800" spc="-300" dirty="0">
              <a:solidFill>
                <a:schemeClr val="bg1"/>
              </a:solidFill>
              <a:latin typeface="-윤고딕240" pitchFamily="18" charset="-127"/>
              <a:ea typeface="-윤고딕240" pitchFamily="18" charset="-127"/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C7EF999D-F807-4B0E-A58F-F5EE7D6B5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5" y="1214438"/>
            <a:ext cx="3868738" cy="519112"/>
          </a:xfrm>
          <a:prstGeom prst="rect">
            <a:avLst/>
          </a:prstGeom>
          <a:solidFill>
            <a:srgbClr val="D0666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여보</a:t>
            </a:r>
            <a:r>
              <a:rPr lang="en-US" altLang="ko-KR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, </a:t>
            </a:r>
            <a:r>
              <a:rPr lang="ko-KR" altLang="en-US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우리 외식하자</a:t>
            </a:r>
            <a:r>
              <a:rPr lang="en-US" altLang="ko-KR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.</a:t>
            </a:r>
            <a:endParaRPr lang="ko-KR" altLang="en-US" sz="2800" spc="-300" dirty="0">
              <a:solidFill>
                <a:schemeClr val="bg1"/>
              </a:solidFill>
              <a:latin typeface="-윤고딕240" pitchFamily="18" charset="-127"/>
              <a:ea typeface="-윤고딕240" pitchFamily="18" charset="-127"/>
            </a:endParaRP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BBADC3A1-DC1B-423E-A163-A8221740DCF3}"/>
              </a:ext>
            </a:extLst>
          </p:cNvPr>
          <p:cNvSpPr txBox="1"/>
          <p:nvPr/>
        </p:nvSpPr>
        <p:spPr>
          <a:xfrm>
            <a:off x="3359151" y="1773238"/>
            <a:ext cx="1915909" cy="523220"/>
          </a:xfrm>
          <a:prstGeom prst="rect">
            <a:avLst/>
          </a:prstGeom>
          <a:solidFill>
            <a:srgbClr val="519159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꽃이 피었네</a:t>
            </a:r>
            <a:r>
              <a:rPr lang="en-US" altLang="ko-KR" sz="2800" spc="-300" dirty="0">
                <a:solidFill>
                  <a:schemeClr val="bg1"/>
                </a:solidFill>
                <a:latin typeface="-윤고딕240" pitchFamily="18" charset="-127"/>
                <a:ea typeface="-윤고딕240" pitchFamily="18" charset="-127"/>
              </a:rPr>
              <a:t>.</a:t>
            </a:r>
            <a:endParaRPr lang="ko-KR" altLang="en-US" sz="2800" spc="-300" dirty="0">
              <a:solidFill>
                <a:schemeClr val="bg1"/>
              </a:solidFill>
              <a:latin typeface="-윤고딕240" pitchFamily="18" charset="-127"/>
              <a:ea typeface="-윤고딕240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47862C-9564-4CF0-B812-CE3CFA6F8C7C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4. 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관계건축가로서의 아내</a:t>
            </a:r>
            <a:endParaRPr lang="en-US" sz="2000" b="1" baseline="30000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0" animBg="1"/>
      <p:bldP spid="258" grpId="0" animBg="1"/>
      <p:bldP spid="2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:a16="http://schemas.microsoft.com/office/drawing/2014/main" id="{F8281B70-2722-4D37-88C0-870B2C32BE69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pic>
        <p:nvPicPr>
          <p:cNvPr id="35842" name="Picture 2" descr="C:\Documents and Settings\신성욱\Local Settings\Temporary Internet Files\Content.IE5\HIZPPIVO\MCj03392220000[1].wmf">
            <a:extLst>
              <a:ext uri="{FF2B5EF4-FFF2-40B4-BE49-F238E27FC236}">
                <a16:creationId xmlns:a16="http://schemas.microsoft.com/office/drawing/2014/main" id="{7422DA25-852D-47DB-ADC5-7325A9AB0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14500"/>
            <a:ext cx="5143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그룹 46">
            <a:extLst>
              <a:ext uri="{FF2B5EF4-FFF2-40B4-BE49-F238E27FC236}">
                <a16:creationId xmlns:a16="http://schemas.microsoft.com/office/drawing/2014/main" id="{D9EBF8FB-6FAC-44EC-BA3A-17DC8C72DA22}"/>
              </a:ext>
            </a:extLst>
          </p:cNvPr>
          <p:cNvGrpSpPr>
            <a:grpSpLocks/>
          </p:cNvGrpSpPr>
          <p:nvPr/>
        </p:nvGrpSpPr>
        <p:grpSpPr bwMode="auto">
          <a:xfrm>
            <a:off x="5381625" y="428625"/>
            <a:ext cx="5080000" cy="3803650"/>
            <a:chOff x="3571868" y="500042"/>
            <a:chExt cx="5080024" cy="3803003"/>
          </a:xfrm>
        </p:grpSpPr>
        <p:sp>
          <p:nvSpPr>
            <p:cNvPr id="35873" name="Freeform 16">
              <a:extLst>
                <a:ext uri="{FF2B5EF4-FFF2-40B4-BE49-F238E27FC236}">
                  <a16:creationId xmlns:a16="http://schemas.microsoft.com/office/drawing/2014/main" id="{E8B8C6CC-A2E3-4359-9C14-4D970E857B9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352031" y="662716"/>
              <a:ext cx="341418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8" y="50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4" name="Freeform 17">
              <a:extLst>
                <a:ext uri="{FF2B5EF4-FFF2-40B4-BE49-F238E27FC236}">
                  <a16:creationId xmlns:a16="http://schemas.microsoft.com/office/drawing/2014/main" id="{A6E363FF-66DC-418E-8218-E2729240F6D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11465" y="585252"/>
              <a:ext cx="337306" cy="445417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0"/>
                  </a:lnTo>
                  <a:lnTo>
                    <a:pt x="34" y="82"/>
                  </a:lnTo>
                  <a:lnTo>
                    <a:pt x="57" y="118"/>
                  </a:lnTo>
                  <a:lnTo>
                    <a:pt x="83" y="159"/>
                  </a:lnTo>
                  <a:lnTo>
                    <a:pt x="120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5" name="Freeform 18">
              <a:extLst>
                <a:ext uri="{FF2B5EF4-FFF2-40B4-BE49-F238E27FC236}">
                  <a16:creationId xmlns:a16="http://schemas.microsoft.com/office/drawing/2014/main" id="{2B32CF61-3B23-44F4-A747-F6BE59C1EE5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34300" y="1201090"/>
              <a:ext cx="337306" cy="449291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9"/>
                  </a:lnTo>
                  <a:lnTo>
                    <a:pt x="123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6" name="Freeform 19">
              <a:extLst>
                <a:ext uri="{FF2B5EF4-FFF2-40B4-BE49-F238E27FC236}">
                  <a16:creationId xmlns:a16="http://schemas.microsoft.com/office/drawing/2014/main" id="{221768F8-07A8-4C93-8848-3633BEC09D4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85507" y="1131373"/>
              <a:ext cx="337306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9" y="51"/>
                  </a:lnTo>
                  <a:lnTo>
                    <a:pt x="34" y="82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7" name="Freeform 20">
              <a:extLst>
                <a:ext uri="{FF2B5EF4-FFF2-40B4-BE49-F238E27FC236}">
                  <a16:creationId xmlns:a16="http://schemas.microsoft.com/office/drawing/2014/main" id="{0211EEBC-5ADF-487C-B8B0-CD76EBBD626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508343" y="1743339"/>
              <a:ext cx="341418" cy="445417"/>
            </a:xfrm>
            <a:custGeom>
              <a:avLst/>
              <a:gdLst>
                <a:gd name="T0" fmla="*/ 0 w 165"/>
                <a:gd name="T1" fmla="*/ 0 h 229"/>
                <a:gd name="T2" fmla="*/ 2147483646 w 165"/>
                <a:gd name="T3" fmla="*/ 2147483646 h 229"/>
                <a:gd name="T4" fmla="*/ 2147483646 w 165"/>
                <a:gd name="T5" fmla="*/ 2147483646 h 229"/>
                <a:gd name="T6" fmla="*/ 2147483646 w 165"/>
                <a:gd name="T7" fmla="*/ 2147483646 h 229"/>
                <a:gd name="T8" fmla="*/ 2147483646 w 165"/>
                <a:gd name="T9" fmla="*/ 2147483646 h 229"/>
                <a:gd name="T10" fmla="*/ 2147483646 w 165"/>
                <a:gd name="T11" fmla="*/ 2147483646 h 229"/>
                <a:gd name="T12" fmla="*/ 2147483646 w 165"/>
                <a:gd name="T13" fmla="*/ 2147483646 h 229"/>
                <a:gd name="T14" fmla="*/ 2147483646 w 165"/>
                <a:gd name="T15" fmla="*/ 2147483646 h 229"/>
                <a:gd name="T16" fmla="*/ 2147483646 w 165"/>
                <a:gd name="T17" fmla="*/ 2147483646 h 229"/>
                <a:gd name="T18" fmla="*/ 0 w 165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9"/>
                <a:gd name="T32" fmla="*/ 165 w 165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9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8"/>
                  </a:lnTo>
                  <a:lnTo>
                    <a:pt x="121" y="195"/>
                  </a:lnTo>
                  <a:lnTo>
                    <a:pt x="165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8" name="Freeform 21">
              <a:extLst>
                <a:ext uri="{FF2B5EF4-FFF2-40B4-BE49-F238E27FC236}">
                  <a16:creationId xmlns:a16="http://schemas.microsoft.com/office/drawing/2014/main" id="{7F1F58C5-0387-4180-ADF4-E7DBA0F5C6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59550" y="1673621"/>
              <a:ext cx="345533" cy="445417"/>
            </a:xfrm>
            <a:custGeom>
              <a:avLst/>
              <a:gdLst>
                <a:gd name="T0" fmla="*/ 0 w 167"/>
                <a:gd name="T1" fmla="*/ 0 h 229"/>
                <a:gd name="T2" fmla="*/ 2147483646 w 167"/>
                <a:gd name="T3" fmla="*/ 2147483646 h 229"/>
                <a:gd name="T4" fmla="*/ 2147483646 w 167"/>
                <a:gd name="T5" fmla="*/ 2147483646 h 229"/>
                <a:gd name="T6" fmla="*/ 2147483646 w 167"/>
                <a:gd name="T7" fmla="*/ 2147483646 h 229"/>
                <a:gd name="T8" fmla="*/ 2147483646 w 167"/>
                <a:gd name="T9" fmla="*/ 2147483646 h 229"/>
                <a:gd name="T10" fmla="*/ 2147483646 w 167"/>
                <a:gd name="T11" fmla="*/ 2147483646 h 229"/>
                <a:gd name="T12" fmla="*/ 2147483646 w 167"/>
                <a:gd name="T13" fmla="*/ 2147483646 h 229"/>
                <a:gd name="T14" fmla="*/ 2147483646 w 167"/>
                <a:gd name="T15" fmla="*/ 2147483646 h 229"/>
                <a:gd name="T16" fmla="*/ 2147483646 w 167"/>
                <a:gd name="T17" fmla="*/ 2147483646 h 229"/>
                <a:gd name="T18" fmla="*/ 0 w 167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9"/>
                <a:gd name="T32" fmla="*/ 167 w 167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9" y="50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8"/>
                  </a:lnTo>
                  <a:lnTo>
                    <a:pt x="122" y="195"/>
                  </a:lnTo>
                  <a:lnTo>
                    <a:pt x="167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9" name="Freeform 22">
              <a:extLst>
                <a:ext uri="{FF2B5EF4-FFF2-40B4-BE49-F238E27FC236}">
                  <a16:creationId xmlns:a16="http://schemas.microsoft.com/office/drawing/2014/main" id="{7B8065AC-4B2E-4ECB-BC4C-35867168FE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586501" y="2293333"/>
              <a:ext cx="341418" cy="437671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6"/>
                  </a:lnTo>
                  <a:lnTo>
                    <a:pt x="123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0" name="Freeform 23">
              <a:extLst>
                <a:ext uri="{FF2B5EF4-FFF2-40B4-BE49-F238E27FC236}">
                  <a16:creationId xmlns:a16="http://schemas.microsoft.com/office/drawing/2014/main" id="{60DA9031-1FF3-464B-B17C-AE237D094FA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21107" y="500042"/>
              <a:ext cx="337306" cy="437671"/>
            </a:xfrm>
            <a:custGeom>
              <a:avLst/>
              <a:gdLst>
                <a:gd name="T0" fmla="*/ 0 w 165"/>
                <a:gd name="T1" fmla="*/ 0 h 226"/>
                <a:gd name="T2" fmla="*/ 2147483646 w 165"/>
                <a:gd name="T3" fmla="*/ 2147483646 h 226"/>
                <a:gd name="T4" fmla="*/ 2147483646 w 165"/>
                <a:gd name="T5" fmla="*/ 2147483646 h 226"/>
                <a:gd name="T6" fmla="*/ 2147483646 w 165"/>
                <a:gd name="T7" fmla="*/ 2147483646 h 226"/>
                <a:gd name="T8" fmla="*/ 2147483646 w 165"/>
                <a:gd name="T9" fmla="*/ 2147483646 h 226"/>
                <a:gd name="T10" fmla="*/ 2147483646 w 165"/>
                <a:gd name="T11" fmla="*/ 2147483646 h 226"/>
                <a:gd name="T12" fmla="*/ 2147483646 w 165"/>
                <a:gd name="T13" fmla="*/ 2147483646 h 226"/>
                <a:gd name="T14" fmla="*/ 2147483646 w 165"/>
                <a:gd name="T15" fmla="*/ 2147483646 h 226"/>
                <a:gd name="T16" fmla="*/ 2147483646 w 165"/>
                <a:gd name="T17" fmla="*/ 2147483646 h 226"/>
                <a:gd name="T18" fmla="*/ 0 w 165"/>
                <a:gd name="T19" fmla="*/ 0 h 2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6"/>
                <a:gd name="T32" fmla="*/ 165 w 165"/>
                <a:gd name="T33" fmla="*/ 226 h 2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6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9" y="50"/>
                  </a:lnTo>
                  <a:lnTo>
                    <a:pt x="34" y="81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2"/>
                  </a:lnTo>
                  <a:lnTo>
                    <a:pt x="165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1" name="Freeform 24">
              <a:extLst>
                <a:ext uri="{FF2B5EF4-FFF2-40B4-BE49-F238E27FC236}">
                  <a16:creationId xmlns:a16="http://schemas.microsoft.com/office/drawing/2014/main" id="{A2B92835-7470-4DE3-8CC4-69678D859E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48057" y="1115880"/>
              <a:ext cx="333191" cy="441545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7"/>
                  </a:lnTo>
                  <a:lnTo>
                    <a:pt x="120" y="194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2" name="Freeform 25">
              <a:extLst>
                <a:ext uri="{FF2B5EF4-FFF2-40B4-BE49-F238E27FC236}">
                  <a16:creationId xmlns:a16="http://schemas.microsoft.com/office/drawing/2014/main" id="{62705A71-24DC-40E1-9BDC-E7F387605B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406351" y="685956"/>
              <a:ext cx="337306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8"/>
                  </a:lnTo>
                  <a:lnTo>
                    <a:pt x="86" y="159"/>
                  </a:lnTo>
                  <a:lnTo>
                    <a:pt x="122" y="196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3" name="Freeform 26">
              <a:extLst>
                <a:ext uri="{FF2B5EF4-FFF2-40B4-BE49-F238E27FC236}">
                  <a16:creationId xmlns:a16="http://schemas.microsoft.com/office/drawing/2014/main" id="{4B227DCB-55A9-4DDA-AFEF-1D1E9999DC4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929189" y="1305668"/>
              <a:ext cx="333191" cy="437671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8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6"/>
                  </a:lnTo>
                  <a:lnTo>
                    <a:pt x="119" y="192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4" name="Freeform 27">
              <a:extLst>
                <a:ext uri="{FF2B5EF4-FFF2-40B4-BE49-F238E27FC236}">
                  <a16:creationId xmlns:a16="http://schemas.microsoft.com/office/drawing/2014/main" id="{E432D783-3E48-4466-A833-F53F7FF4C7D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06359" y="2541218"/>
              <a:ext cx="345533" cy="441545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9" y="51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6"/>
                  </a:lnTo>
                  <a:lnTo>
                    <a:pt x="122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5" name="Freeform 28">
              <a:extLst>
                <a:ext uri="{FF2B5EF4-FFF2-40B4-BE49-F238E27FC236}">
                  <a16:creationId xmlns:a16="http://schemas.microsoft.com/office/drawing/2014/main" id="{784DAAF3-BC2B-4439-ACC1-CE84B35012A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166501" y="3207409"/>
              <a:ext cx="341418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4"/>
                  </a:lnTo>
                  <a:lnTo>
                    <a:pt x="8" y="23"/>
                  </a:lnTo>
                  <a:lnTo>
                    <a:pt x="18" y="49"/>
                  </a:lnTo>
                  <a:lnTo>
                    <a:pt x="33" y="82"/>
                  </a:lnTo>
                  <a:lnTo>
                    <a:pt x="57" y="118"/>
                  </a:lnTo>
                  <a:lnTo>
                    <a:pt x="83" y="158"/>
                  </a:lnTo>
                  <a:lnTo>
                    <a:pt x="119" y="195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6" name="Freeform 16">
              <a:extLst>
                <a:ext uri="{FF2B5EF4-FFF2-40B4-BE49-F238E27FC236}">
                  <a16:creationId xmlns:a16="http://schemas.microsoft.com/office/drawing/2014/main" id="{30B8FCEA-E41F-4608-B7F6-32512EA152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94710" y="1519972"/>
              <a:ext cx="341418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8" y="50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7" name="Freeform 17">
              <a:extLst>
                <a:ext uri="{FF2B5EF4-FFF2-40B4-BE49-F238E27FC236}">
                  <a16:creationId xmlns:a16="http://schemas.microsoft.com/office/drawing/2014/main" id="{204C800D-1333-4C12-82C0-4575E20065F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54144" y="1442508"/>
              <a:ext cx="337306" cy="445417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0"/>
                  </a:lnTo>
                  <a:lnTo>
                    <a:pt x="34" y="82"/>
                  </a:lnTo>
                  <a:lnTo>
                    <a:pt x="57" y="118"/>
                  </a:lnTo>
                  <a:lnTo>
                    <a:pt x="83" y="159"/>
                  </a:lnTo>
                  <a:lnTo>
                    <a:pt x="120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8" name="Freeform 18">
              <a:extLst>
                <a:ext uri="{FF2B5EF4-FFF2-40B4-BE49-F238E27FC236}">
                  <a16:creationId xmlns:a16="http://schemas.microsoft.com/office/drawing/2014/main" id="{FC8A5E22-F0AC-4B5D-933D-3AE1B838660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43504" y="2285992"/>
              <a:ext cx="337306" cy="449291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9"/>
                  </a:lnTo>
                  <a:lnTo>
                    <a:pt x="123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89" name="Freeform 19">
              <a:extLst>
                <a:ext uri="{FF2B5EF4-FFF2-40B4-BE49-F238E27FC236}">
                  <a16:creationId xmlns:a16="http://schemas.microsoft.com/office/drawing/2014/main" id="{42F541C0-4CD3-4204-B7AD-FF1E5276FE6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86" y="1988629"/>
              <a:ext cx="337306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9" y="51"/>
                  </a:lnTo>
                  <a:lnTo>
                    <a:pt x="34" y="82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0" name="Freeform 20">
              <a:extLst>
                <a:ext uri="{FF2B5EF4-FFF2-40B4-BE49-F238E27FC236}">
                  <a16:creationId xmlns:a16="http://schemas.microsoft.com/office/drawing/2014/main" id="{AC4CA9C9-99B3-4120-9C4E-656EC7627F0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29322" y="2643182"/>
              <a:ext cx="341418" cy="445417"/>
            </a:xfrm>
            <a:custGeom>
              <a:avLst/>
              <a:gdLst>
                <a:gd name="T0" fmla="*/ 0 w 165"/>
                <a:gd name="T1" fmla="*/ 0 h 229"/>
                <a:gd name="T2" fmla="*/ 2147483646 w 165"/>
                <a:gd name="T3" fmla="*/ 2147483646 h 229"/>
                <a:gd name="T4" fmla="*/ 2147483646 w 165"/>
                <a:gd name="T5" fmla="*/ 2147483646 h 229"/>
                <a:gd name="T6" fmla="*/ 2147483646 w 165"/>
                <a:gd name="T7" fmla="*/ 2147483646 h 229"/>
                <a:gd name="T8" fmla="*/ 2147483646 w 165"/>
                <a:gd name="T9" fmla="*/ 2147483646 h 229"/>
                <a:gd name="T10" fmla="*/ 2147483646 w 165"/>
                <a:gd name="T11" fmla="*/ 2147483646 h 229"/>
                <a:gd name="T12" fmla="*/ 2147483646 w 165"/>
                <a:gd name="T13" fmla="*/ 2147483646 h 229"/>
                <a:gd name="T14" fmla="*/ 2147483646 w 165"/>
                <a:gd name="T15" fmla="*/ 2147483646 h 229"/>
                <a:gd name="T16" fmla="*/ 2147483646 w 165"/>
                <a:gd name="T17" fmla="*/ 2147483646 h 229"/>
                <a:gd name="T18" fmla="*/ 0 w 165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9"/>
                <a:gd name="T32" fmla="*/ 165 w 165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9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8"/>
                  </a:lnTo>
                  <a:lnTo>
                    <a:pt x="121" y="195"/>
                  </a:lnTo>
                  <a:lnTo>
                    <a:pt x="165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1" name="Freeform 21">
              <a:extLst>
                <a:ext uri="{FF2B5EF4-FFF2-40B4-BE49-F238E27FC236}">
                  <a16:creationId xmlns:a16="http://schemas.microsoft.com/office/drawing/2014/main" id="{EB3DD523-0925-4EB2-A355-E2F13AA403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786578" y="2643182"/>
              <a:ext cx="345533" cy="445417"/>
            </a:xfrm>
            <a:custGeom>
              <a:avLst/>
              <a:gdLst>
                <a:gd name="T0" fmla="*/ 0 w 167"/>
                <a:gd name="T1" fmla="*/ 0 h 229"/>
                <a:gd name="T2" fmla="*/ 2147483646 w 167"/>
                <a:gd name="T3" fmla="*/ 2147483646 h 229"/>
                <a:gd name="T4" fmla="*/ 2147483646 w 167"/>
                <a:gd name="T5" fmla="*/ 2147483646 h 229"/>
                <a:gd name="T6" fmla="*/ 2147483646 w 167"/>
                <a:gd name="T7" fmla="*/ 2147483646 h 229"/>
                <a:gd name="T8" fmla="*/ 2147483646 w 167"/>
                <a:gd name="T9" fmla="*/ 2147483646 h 229"/>
                <a:gd name="T10" fmla="*/ 2147483646 w 167"/>
                <a:gd name="T11" fmla="*/ 2147483646 h 229"/>
                <a:gd name="T12" fmla="*/ 2147483646 w 167"/>
                <a:gd name="T13" fmla="*/ 2147483646 h 229"/>
                <a:gd name="T14" fmla="*/ 2147483646 w 167"/>
                <a:gd name="T15" fmla="*/ 2147483646 h 229"/>
                <a:gd name="T16" fmla="*/ 2147483646 w 167"/>
                <a:gd name="T17" fmla="*/ 2147483646 h 229"/>
                <a:gd name="T18" fmla="*/ 0 w 167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9"/>
                <a:gd name="T32" fmla="*/ 167 w 167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9" y="50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8"/>
                  </a:lnTo>
                  <a:lnTo>
                    <a:pt x="122" y="195"/>
                  </a:lnTo>
                  <a:lnTo>
                    <a:pt x="167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2" name="Freeform 22">
              <a:extLst>
                <a:ext uri="{FF2B5EF4-FFF2-40B4-BE49-F238E27FC236}">
                  <a16:creationId xmlns:a16="http://schemas.microsoft.com/office/drawing/2014/main" id="{CFA72FFB-7C73-45ED-A41A-4B47502AB1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72066" y="2714620"/>
              <a:ext cx="341418" cy="437671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6"/>
                  </a:lnTo>
                  <a:lnTo>
                    <a:pt x="123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3" name="Freeform 23">
              <a:extLst>
                <a:ext uri="{FF2B5EF4-FFF2-40B4-BE49-F238E27FC236}">
                  <a16:creationId xmlns:a16="http://schemas.microsoft.com/office/drawing/2014/main" id="{D00D5B01-8D8E-4A16-8E57-10413210A40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72132" y="1500174"/>
              <a:ext cx="337306" cy="437671"/>
            </a:xfrm>
            <a:custGeom>
              <a:avLst/>
              <a:gdLst>
                <a:gd name="T0" fmla="*/ 0 w 165"/>
                <a:gd name="T1" fmla="*/ 0 h 226"/>
                <a:gd name="T2" fmla="*/ 2147483646 w 165"/>
                <a:gd name="T3" fmla="*/ 2147483646 h 226"/>
                <a:gd name="T4" fmla="*/ 2147483646 w 165"/>
                <a:gd name="T5" fmla="*/ 2147483646 h 226"/>
                <a:gd name="T6" fmla="*/ 2147483646 w 165"/>
                <a:gd name="T7" fmla="*/ 2147483646 h 226"/>
                <a:gd name="T8" fmla="*/ 2147483646 w 165"/>
                <a:gd name="T9" fmla="*/ 2147483646 h 226"/>
                <a:gd name="T10" fmla="*/ 2147483646 w 165"/>
                <a:gd name="T11" fmla="*/ 2147483646 h 226"/>
                <a:gd name="T12" fmla="*/ 2147483646 w 165"/>
                <a:gd name="T13" fmla="*/ 2147483646 h 226"/>
                <a:gd name="T14" fmla="*/ 2147483646 w 165"/>
                <a:gd name="T15" fmla="*/ 2147483646 h 226"/>
                <a:gd name="T16" fmla="*/ 2147483646 w 165"/>
                <a:gd name="T17" fmla="*/ 2147483646 h 226"/>
                <a:gd name="T18" fmla="*/ 0 w 165"/>
                <a:gd name="T19" fmla="*/ 0 h 2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6"/>
                <a:gd name="T32" fmla="*/ 165 w 165"/>
                <a:gd name="T33" fmla="*/ 226 h 2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6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9" y="50"/>
                  </a:lnTo>
                  <a:lnTo>
                    <a:pt x="34" y="81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2"/>
                  </a:lnTo>
                  <a:lnTo>
                    <a:pt x="165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4" name="Freeform 24">
              <a:extLst>
                <a:ext uri="{FF2B5EF4-FFF2-40B4-BE49-F238E27FC236}">
                  <a16:creationId xmlns:a16="http://schemas.microsoft.com/office/drawing/2014/main" id="{EE6B1AB3-F24E-45B2-9A46-87A5C83B2AC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690736" y="1973136"/>
              <a:ext cx="333191" cy="441545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7"/>
                  </a:lnTo>
                  <a:lnTo>
                    <a:pt x="120" y="194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5" name="Freeform 25">
              <a:extLst>
                <a:ext uri="{FF2B5EF4-FFF2-40B4-BE49-F238E27FC236}">
                  <a16:creationId xmlns:a16="http://schemas.microsoft.com/office/drawing/2014/main" id="{6B8A51A1-33E5-4189-8754-23D7CAF4D49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49030" y="1543212"/>
              <a:ext cx="337306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8"/>
                  </a:lnTo>
                  <a:lnTo>
                    <a:pt x="86" y="159"/>
                  </a:lnTo>
                  <a:lnTo>
                    <a:pt x="122" y="196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6" name="Freeform 26">
              <a:extLst>
                <a:ext uri="{FF2B5EF4-FFF2-40B4-BE49-F238E27FC236}">
                  <a16:creationId xmlns:a16="http://schemas.microsoft.com/office/drawing/2014/main" id="{475102F9-0011-4140-85F9-B7BCA52AA35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71868" y="2162924"/>
              <a:ext cx="333191" cy="437671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8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6"/>
                  </a:lnTo>
                  <a:lnTo>
                    <a:pt x="119" y="192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7" name="Freeform 27">
              <a:extLst>
                <a:ext uri="{FF2B5EF4-FFF2-40B4-BE49-F238E27FC236}">
                  <a16:creationId xmlns:a16="http://schemas.microsoft.com/office/drawing/2014/main" id="{F1308937-CE9D-40E8-9B48-CE788F65DB7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58016" y="3429000"/>
              <a:ext cx="345533" cy="441545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9" y="51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6"/>
                  </a:lnTo>
                  <a:lnTo>
                    <a:pt x="122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98" name="Freeform 28">
              <a:extLst>
                <a:ext uri="{FF2B5EF4-FFF2-40B4-BE49-F238E27FC236}">
                  <a16:creationId xmlns:a16="http://schemas.microsoft.com/office/drawing/2014/main" id="{30FDFECD-4690-401A-B662-B66DFBFB99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15008" y="3857628"/>
              <a:ext cx="341418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4"/>
                  </a:lnTo>
                  <a:lnTo>
                    <a:pt x="8" y="23"/>
                  </a:lnTo>
                  <a:lnTo>
                    <a:pt x="18" y="49"/>
                  </a:lnTo>
                  <a:lnTo>
                    <a:pt x="33" y="82"/>
                  </a:lnTo>
                  <a:lnTo>
                    <a:pt x="57" y="118"/>
                  </a:lnTo>
                  <a:lnTo>
                    <a:pt x="83" y="158"/>
                  </a:lnTo>
                  <a:lnTo>
                    <a:pt x="119" y="195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3" name="그룹 47">
            <a:extLst>
              <a:ext uri="{FF2B5EF4-FFF2-40B4-BE49-F238E27FC236}">
                <a16:creationId xmlns:a16="http://schemas.microsoft.com/office/drawing/2014/main" id="{B919D118-18D5-4B4A-A5AF-91DF5240B796}"/>
              </a:ext>
            </a:extLst>
          </p:cNvPr>
          <p:cNvGrpSpPr>
            <a:grpSpLocks/>
          </p:cNvGrpSpPr>
          <p:nvPr/>
        </p:nvGrpSpPr>
        <p:grpSpPr bwMode="auto">
          <a:xfrm>
            <a:off x="3556000" y="0"/>
            <a:ext cx="5080000" cy="3803650"/>
            <a:chOff x="3571868" y="500042"/>
            <a:chExt cx="5080024" cy="3803003"/>
          </a:xfrm>
        </p:grpSpPr>
        <p:sp>
          <p:nvSpPr>
            <p:cNvPr id="35847" name="Freeform 16">
              <a:extLst>
                <a:ext uri="{FF2B5EF4-FFF2-40B4-BE49-F238E27FC236}">
                  <a16:creationId xmlns:a16="http://schemas.microsoft.com/office/drawing/2014/main" id="{30491DF9-FD43-4FEB-9A9A-E4C2A0E1B6B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352031" y="662716"/>
              <a:ext cx="341418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8" y="50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48" name="Freeform 17">
              <a:extLst>
                <a:ext uri="{FF2B5EF4-FFF2-40B4-BE49-F238E27FC236}">
                  <a16:creationId xmlns:a16="http://schemas.microsoft.com/office/drawing/2014/main" id="{73179F97-2B5F-41EE-9318-00800B29A7B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11465" y="585252"/>
              <a:ext cx="337306" cy="445417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0"/>
                  </a:lnTo>
                  <a:lnTo>
                    <a:pt x="34" y="82"/>
                  </a:lnTo>
                  <a:lnTo>
                    <a:pt x="57" y="118"/>
                  </a:lnTo>
                  <a:lnTo>
                    <a:pt x="83" y="159"/>
                  </a:lnTo>
                  <a:lnTo>
                    <a:pt x="120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49" name="Freeform 18">
              <a:extLst>
                <a:ext uri="{FF2B5EF4-FFF2-40B4-BE49-F238E27FC236}">
                  <a16:creationId xmlns:a16="http://schemas.microsoft.com/office/drawing/2014/main" id="{E060362D-1A98-4526-967E-E4FE3434DA0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34300" y="1201090"/>
              <a:ext cx="337306" cy="449291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9"/>
                  </a:lnTo>
                  <a:lnTo>
                    <a:pt x="123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0" name="Freeform 19">
              <a:extLst>
                <a:ext uri="{FF2B5EF4-FFF2-40B4-BE49-F238E27FC236}">
                  <a16:creationId xmlns:a16="http://schemas.microsoft.com/office/drawing/2014/main" id="{1F9ACCD0-54B7-4738-A174-A90BCCD805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85507" y="1131373"/>
              <a:ext cx="337306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9" y="51"/>
                  </a:lnTo>
                  <a:lnTo>
                    <a:pt x="34" y="82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1" name="Freeform 20">
              <a:extLst>
                <a:ext uri="{FF2B5EF4-FFF2-40B4-BE49-F238E27FC236}">
                  <a16:creationId xmlns:a16="http://schemas.microsoft.com/office/drawing/2014/main" id="{D1539540-7103-4EA0-9380-C3B72F2AE73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508343" y="1743339"/>
              <a:ext cx="341418" cy="445417"/>
            </a:xfrm>
            <a:custGeom>
              <a:avLst/>
              <a:gdLst>
                <a:gd name="T0" fmla="*/ 0 w 165"/>
                <a:gd name="T1" fmla="*/ 0 h 229"/>
                <a:gd name="T2" fmla="*/ 2147483646 w 165"/>
                <a:gd name="T3" fmla="*/ 2147483646 h 229"/>
                <a:gd name="T4" fmla="*/ 2147483646 w 165"/>
                <a:gd name="T5" fmla="*/ 2147483646 h 229"/>
                <a:gd name="T6" fmla="*/ 2147483646 w 165"/>
                <a:gd name="T7" fmla="*/ 2147483646 h 229"/>
                <a:gd name="T8" fmla="*/ 2147483646 w 165"/>
                <a:gd name="T9" fmla="*/ 2147483646 h 229"/>
                <a:gd name="T10" fmla="*/ 2147483646 w 165"/>
                <a:gd name="T11" fmla="*/ 2147483646 h 229"/>
                <a:gd name="T12" fmla="*/ 2147483646 w 165"/>
                <a:gd name="T13" fmla="*/ 2147483646 h 229"/>
                <a:gd name="T14" fmla="*/ 2147483646 w 165"/>
                <a:gd name="T15" fmla="*/ 2147483646 h 229"/>
                <a:gd name="T16" fmla="*/ 2147483646 w 165"/>
                <a:gd name="T17" fmla="*/ 2147483646 h 229"/>
                <a:gd name="T18" fmla="*/ 0 w 165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9"/>
                <a:gd name="T32" fmla="*/ 165 w 165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9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8"/>
                  </a:lnTo>
                  <a:lnTo>
                    <a:pt x="121" y="195"/>
                  </a:lnTo>
                  <a:lnTo>
                    <a:pt x="165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2" name="Freeform 21">
              <a:extLst>
                <a:ext uri="{FF2B5EF4-FFF2-40B4-BE49-F238E27FC236}">
                  <a16:creationId xmlns:a16="http://schemas.microsoft.com/office/drawing/2014/main" id="{64F38DD4-180D-4999-9CE2-2E774F97981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59550" y="1673621"/>
              <a:ext cx="345533" cy="445417"/>
            </a:xfrm>
            <a:custGeom>
              <a:avLst/>
              <a:gdLst>
                <a:gd name="T0" fmla="*/ 0 w 167"/>
                <a:gd name="T1" fmla="*/ 0 h 229"/>
                <a:gd name="T2" fmla="*/ 2147483646 w 167"/>
                <a:gd name="T3" fmla="*/ 2147483646 h 229"/>
                <a:gd name="T4" fmla="*/ 2147483646 w 167"/>
                <a:gd name="T5" fmla="*/ 2147483646 h 229"/>
                <a:gd name="T6" fmla="*/ 2147483646 w 167"/>
                <a:gd name="T7" fmla="*/ 2147483646 h 229"/>
                <a:gd name="T8" fmla="*/ 2147483646 w 167"/>
                <a:gd name="T9" fmla="*/ 2147483646 h 229"/>
                <a:gd name="T10" fmla="*/ 2147483646 w 167"/>
                <a:gd name="T11" fmla="*/ 2147483646 h 229"/>
                <a:gd name="T12" fmla="*/ 2147483646 w 167"/>
                <a:gd name="T13" fmla="*/ 2147483646 h 229"/>
                <a:gd name="T14" fmla="*/ 2147483646 w 167"/>
                <a:gd name="T15" fmla="*/ 2147483646 h 229"/>
                <a:gd name="T16" fmla="*/ 2147483646 w 167"/>
                <a:gd name="T17" fmla="*/ 2147483646 h 229"/>
                <a:gd name="T18" fmla="*/ 0 w 167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9"/>
                <a:gd name="T32" fmla="*/ 167 w 167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9" y="50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8"/>
                  </a:lnTo>
                  <a:lnTo>
                    <a:pt x="122" y="195"/>
                  </a:lnTo>
                  <a:lnTo>
                    <a:pt x="167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3" name="Freeform 22">
              <a:extLst>
                <a:ext uri="{FF2B5EF4-FFF2-40B4-BE49-F238E27FC236}">
                  <a16:creationId xmlns:a16="http://schemas.microsoft.com/office/drawing/2014/main" id="{BA4C7653-3D17-4C9E-8043-898EACEABC0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586501" y="2293333"/>
              <a:ext cx="341418" cy="437671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6"/>
                  </a:lnTo>
                  <a:lnTo>
                    <a:pt x="123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4" name="Freeform 23">
              <a:extLst>
                <a:ext uri="{FF2B5EF4-FFF2-40B4-BE49-F238E27FC236}">
                  <a16:creationId xmlns:a16="http://schemas.microsoft.com/office/drawing/2014/main" id="{C4DD90C9-C0E2-4075-9227-DF2D3002FE8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21107" y="500042"/>
              <a:ext cx="337306" cy="437671"/>
            </a:xfrm>
            <a:custGeom>
              <a:avLst/>
              <a:gdLst>
                <a:gd name="T0" fmla="*/ 0 w 165"/>
                <a:gd name="T1" fmla="*/ 0 h 226"/>
                <a:gd name="T2" fmla="*/ 2147483646 w 165"/>
                <a:gd name="T3" fmla="*/ 2147483646 h 226"/>
                <a:gd name="T4" fmla="*/ 2147483646 w 165"/>
                <a:gd name="T5" fmla="*/ 2147483646 h 226"/>
                <a:gd name="T6" fmla="*/ 2147483646 w 165"/>
                <a:gd name="T7" fmla="*/ 2147483646 h 226"/>
                <a:gd name="T8" fmla="*/ 2147483646 w 165"/>
                <a:gd name="T9" fmla="*/ 2147483646 h 226"/>
                <a:gd name="T10" fmla="*/ 2147483646 w 165"/>
                <a:gd name="T11" fmla="*/ 2147483646 h 226"/>
                <a:gd name="T12" fmla="*/ 2147483646 w 165"/>
                <a:gd name="T13" fmla="*/ 2147483646 h 226"/>
                <a:gd name="T14" fmla="*/ 2147483646 w 165"/>
                <a:gd name="T15" fmla="*/ 2147483646 h 226"/>
                <a:gd name="T16" fmla="*/ 2147483646 w 165"/>
                <a:gd name="T17" fmla="*/ 2147483646 h 226"/>
                <a:gd name="T18" fmla="*/ 0 w 165"/>
                <a:gd name="T19" fmla="*/ 0 h 2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6"/>
                <a:gd name="T32" fmla="*/ 165 w 165"/>
                <a:gd name="T33" fmla="*/ 226 h 2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6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9" y="50"/>
                  </a:lnTo>
                  <a:lnTo>
                    <a:pt x="34" y="81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2"/>
                  </a:lnTo>
                  <a:lnTo>
                    <a:pt x="165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5" name="Freeform 24">
              <a:extLst>
                <a:ext uri="{FF2B5EF4-FFF2-40B4-BE49-F238E27FC236}">
                  <a16:creationId xmlns:a16="http://schemas.microsoft.com/office/drawing/2014/main" id="{79D86343-ABAC-4E0F-8789-56B720165AF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48057" y="1115880"/>
              <a:ext cx="333191" cy="441545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7"/>
                  </a:lnTo>
                  <a:lnTo>
                    <a:pt x="120" y="194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6" name="Freeform 25">
              <a:extLst>
                <a:ext uri="{FF2B5EF4-FFF2-40B4-BE49-F238E27FC236}">
                  <a16:creationId xmlns:a16="http://schemas.microsoft.com/office/drawing/2014/main" id="{8B923D2E-8A60-45DC-BE95-CFD3A46BADD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406351" y="685956"/>
              <a:ext cx="337306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8"/>
                  </a:lnTo>
                  <a:lnTo>
                    <a:pt x="86" y="159"/>
                  </a:lnTo>
                  <a:lnTo>
                    <a:pt x="122" y="196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7" name="Freeform 26">
              <a:extLst>
                <a:ext uri="{FF2B5EF4-FFF2-40B4-BE49-F238E27FC236}">
                  <a16:creationId xmlns:a16="http://schemas.microsoft.com/office/drawing/2014/main" id="{22DA7FD1-03E4-48F2-A3BA-7A8D705255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929189" y="1305668"/>
              <a:ext cx="333191" cy="437671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8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6"/>
                  </a:lnTo>
                  <a:lnTo>
                    <a:pt x="119" y="192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8" name="Freeform 27">
              <a:extLst>
                <a:ext uri="{FF2B5EF4-FFF2-40B4-BE49-F238E27FC236}">
                  <a16:creationId xmlns:a16="http://schemas.microsoft.com/office/drawing/2014/main" id="{F14547A9-A5C7-4DB8-BA22-A14DFD14044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06359" y="2541218"/>
              <a:ext cx="345533" cy="441545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9" y="51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6"/>
                  </a:lnTo>
                  <a:lnTo>
                    <a:pt x="122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59" name="Freeform 28">
              <a:extLst>
                <a:ext uri="{FF2B5EF4-FFF2-40B4-BE49-F238E27FC236}">
                  <a16:creationId xmlns:a16="http://schemas.microsoft.com/office/drawing/2014/main" id="{292DB6F3-9693-428F-ADB9-28ED1DDD96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166501" y="3207409"/>
              <a:ext cx="341418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4"/>
                  </a:lnTo>
                  <a:lnTo>
                    <a:pt x="8" y="23"/>
                  </a:lnTo>
                  <a:lnTo>
                    <a:pt x="18" y="49"/>
                  </a:lnTo>
                  <a:lnTo>
                    <a:pt x="33" y="82"/>
                  </a:lnTo>
                  <a:lnTo>
                    <a:pt x="57" y="118"/>
                  </a:lnTo>
                  <a:lnTo>
                    <a:pt x="83" y="158"/>
                  </a:lnTo>
                  <a:lnTo>
                    <a:pt x="119" y="195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0" name="Freeform 16">
              <a:extLst>
                <a:ext uri="{FF2B5EF4-FFF2-40B4-BE49-F238E27FC236}">
                  <a16:creationId xmlns:a16="http://schemas.microsoft.com/office/drawing/2014/main" id="{3CEFF007-AD7D-4635-B742-3E3EE33C1F7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94710" y="1519972"/>
              <a:ext cx="341418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8" y="50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1" name="Freeform 17">
              <a:extLst>
                <a:ext uri="{FF2B5EF4-FFF2-40B4-BE49-F238E27FC236}">
                  <a16:creationId xmlns:a16="http://schemas.microsoft.com/office/drawing/2014/main" id="{13EB906F-BDEF-402F-90E2-9CEC437D583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54144" y="1442508"/>
              <a:ext cx="337306" cy="445417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0"/>
                  </a:lnTo>
                  <a:lnTo>
                    <a:pt x="34" y="82"/>
                  </a:lnTo>
                  <a:lnTo>
                    <a:pt x="57" y="118"/>
                  </a:lnTo>
                  <a:lnTo>
                    <a:pt x="83" y="159"/>
                  </a:lnTo>
                  <a:lnTo>
                    <a:pt x="120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2" name="Freeform 18">
              <a:extLst>
                <a:ext uri="{FF2B5EF4-FFF2-40B4-BE49-F238E27FC236}">
                  <a16:creationId xmlns:a16="http://schemas.microsoft.com/office/drawing/2014/main" id="{CF6F522B-9A9B-4DB4-8C33-2D705027BB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43504" y="2285992"/>
              <a:ext cx="337306" cy="449291"/>
            </a:xfrm>
            <a:custGeom>
              <a:avLst/>
              <a:gdLst>
                <a:gd name="T0" fmla="*/ 0 w 164"/>
                <a:gd name="T1" fmla="*/ 0 h 230"/>
                <a:gd name="T2" fmla="*/ 2147483646 w 164"/>
                <a:gd name="T3" fmla="*/ 2147483646 h 230"/>
                <a:gd name="T4" fmla="*/ 2147483646 w 164"/>
                <a:gd name="T5" fmla="*/ 2147483646 h 230"/>
                <a:gd name="T6" fmla="*/ 2147483646 w 164"/>
                <a:gd name="T7" fmla="*/ 2147483646 h 230"/>
                <a:gd name="T8" fmla="*/ 2147483646 w 164"/>
                <a:gd name="T9" fmla="*/ 2147483646 h 230"/>
                <a:gd name="T10" fmla="*/ 2147483646 w 164"/>
                <a:gd name="T11" fmla="*/ 2147483646 h 230"/>
                <a:gd name="T12" fmla="*/ 2147483646 w 164"/>
                <a:gd name="T13" fmla="*/ 2147483646 h 230"/>
                <a:gd name="T14" fmla="*/ 2147483646 w 164"/>
                <a:gd name="T15" fmla="*/ 2147483646 h 230"/>
                <a:gd name="T16" fmla="*/ 2147483646 w 164"/>
                <a:gd name="T17" fmla="*/ 2147483646 h 230"/>
                <a:gd name="T18" fmla="*/ 0 w 164"/>
                <a:gd name="T19" fmla="*/ 0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30"/>
                <a:gd name="T32" fmla="*/ 164 w 164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30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9"/>
                  </a:lnTo>
                  <a:lnTo>
                    <a:pt x="123" y="196"/>
                  </a:lnTo>
                  <a:lnTo>
                    <a:pt x="1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3" name="Freeform 19">
              <a:extLst>
                <a:ext uri="{FF2B5EF4-FFF2-40B4-BE49-F238E27FC236}">
                  <a16:creationId xmlns:a16="http://schemas.microsoft.com/office/drawing/2014/main" id="{85CE64FF-0195-4B2E-B969-5690C4F89A0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86" y="1988629"/>
              <a:ext cx="337306" cy="441545"/>
            </a:xfrm>
            <a:custGeom>
              <a:avLst/>
              <a:gdLst>
                <a:gd name="T0" fmla="*/ 0 w 165"/>
                <a:gd name="T1" fmla="*/ 0 h 227"/>
                <a:gd name="T2" fmla="*/ 2147483646 w 165"/>
                <a:gd name="T3" fmla="*/ 2147483646 h 227"/>
                <a:gd name="T4" fmla="*/ 2147483646 w 165"/>
                <a:gd name="T5" fmla="*/ 2147483646 h 227"/>
                <a:gd name="T6" fmla="*/ 2147483646 w 165"/>
                <a:gd name="T7" fmla="*/ 2147483646 h 227"/>
                <a:gd name="T8" fmla="*/ 2147483646 w 165"/>
                <a:gd name="T9" fmla="*/ 2147483646 h 227"/>
                <a:gd name="T10" fmla="*/ 2147483646 w 165"/>
                <a:gd name="T11" fmla="*/ 2147483646 h 227"/>
                <a:gd name="T12" fmla="*/ 2147483646 w 165"/>
                <a:gd name="T13" fmla="*/ 2147483646 h 227"/>
                <a:gd name="T14" fmla="*/ 2147483646 w 165"/>
                <a:gd name="T15" fmla="*/ 2147483646 h 227"/>
                <a:gd name="T16" fmla="*/ 2147483646 w 165"/>
                <a:gd name="T17" fmla="*/ 2147483646 h 227"/>
                <a:gd name="T18" fmla="*/ 0 w 165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7"/>
                <a:gd name="T32" fmla="*/ 165 w 165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7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9" y="51"/>
                  </a:lnTo>
                  <a:lnTo>
                    <a:pt x="34" y="82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3"/>
                  </a:lnTo>
                  <a:lnTo>
                    <a:pt x="165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4" name="Freeform 20">
              <a:extLst>
                <a:ext uri="{FF2B5EF4-FFF2-40B4-BE49-F238E27FC236}">
                  <a16:creationId xmlns:a16="http://schemas.microsoft.com/office/drawing/2014/main" id="{88F5E994-330A-482A-8FFE-3763423082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29322" y="2643182"/>
              <a:ext cx="341418" cy="445417"/>
            </a:xfrm>
            <a:custGeom>
              <a:avLst/>
              <a:gdLst>
                <a:gd name="T0" fmla="*/ 0 w 165"/>
                <a:gd name="T1" fmla="*/ 0 h 229"/>
                <a:gd name="T2" fmla="*/ 2147483646 w 165"/>
                <a:gd name="T3" fmla="*/ 2147483646 h 229"/>
                <a:gd name="T4" fmla="*/ 2147483646 w 165"/>
                <a:gd name="T5" fmla="*/ 2147483646 h 229"/>
                <a:gd name="T6" fmla="*/ 2147483646 w 165"/>
                <a:gd name="T7" fmla="*/ 2147483646 h 229"/>
                <a:gd name="T8" fmla="*/ 2147483646 w 165"/>
                <a:gd name="T9" fmla="*/ 2147483646 h 229"/>
                <a:gd name="T10" fmla="*/ 2147483646 w 165"/>
                <a:gd name="T11" fmla="*/ 2147483646 h 229"/>
                <a:gd name="T12" fmla="*/ 2147483646 w 165"/>
                <a:gd name="T13" fmla="*/ 2147483646 h 229"/>
                <a:gd name="T14" fmla="*/ 2147483646 w 165"/>
                <a:gd name="T15" fmla="*/ 2147483646 h 229"/>
                <a:gd name="T16" fmla="*/ 2147483646 w 165"/>
                <a:gd name="T17" fmla="*/ 2147483646 h 229"/>
                <a:gd name="T18" fmla="*/ 0 w 165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9"/>
                <a:gd name="T32" fmla="*/ 165 w 165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9">
                  <a:moveTo>
                    <a:pt x="0" y="0"/>
                  </a:moveTo>
                  <a:lnTo>
                    <a:pt x="3" y="6"/>
                  </a:lnTo>
                  <a:lnTo>
                    <a:pt x="8" y="24"/>
                  </a:lnTo>
                  <a:lnTo>
                    <a:pt x="18" y="51"/>
                  </a:lnTo>
                  <a:lnTo>
                    <a:pt x="34" y="82"/>
                  </a:lnTo>
                  <a:lnTo>
                    <a:pt x="57" y="119"/>
                  </a:lnTo>
                  <a:lnTo>
                    <a:pt x="84" y="158"/>
                  </a:lnTo>
                  <a:lnTo>
                    <a:pt x="121" y="195"/>
                  </a:lnTo>
                  <a:lnTo>
                    <a:pt x="165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5" name="Freeform 21">
              <a:extLst>
                <a:ext uri="{FF2B5EF4-FFF2-40B4-BE49-F238E27FC236}">
                  <a16:creationId xmlns:a16="http://schemas.microsoft.com/office/drawing/2014/main" id="{03EE1675-3C4F-483A-A8F3-F644C14BFD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786578" y="2643182"/>
              <a:ext cx="345533" cy="445417"/>
            </a:xfrm>
            <a:custGeom>
              <a:avLst/>
              <a:gdLst>
                <a:gd name="T0" fmla="*/ 0 w 167"/>
                <a:gd name="T1" fmla="*/ 0 h 229"/>
                <a:gd name="T2" fmla="*/ 2147483646 w 167"/>
                <a:gd name="T3" fmla="*/ 2147483646 h 229"/>
                <a:gd name="T4" fmla="*/ 2147483646 w 167"/>
                <a:gd name="T5" fmla="*/ 2147483646 h 229"/>
                <a:gd name="T6" fmla="*/ 2147483646 w 167"/>
                <a:gd name="T7" fmla="*/ 2147483646 h 229"/>
                <a:gd name="T8" fmla="*/ 2147483646 w 167"/>
                <a:gd name="T9" fmla="*/ 2147483646 h 229"/>
                <a:gd name="T10" fmla="*/ 2147483646 w 167"/>
                <a:gd name="T11" fmla="*/ 2147483646 h 229"/>
                <a:gd name="T12" fmla="*/ 2147483646 w 167"/>
                <a:gd name="T13" fmla="*/ 2147483646 h 229"/>
                <a:gd name="T14" fmla="*/ 2147483646 w 167"/>
                <a:gd name="T15" fmla="*/ 2147483646 h 229"/>
                <a:gd name="T16" fmla="*/ 2147483646 w 167"/>
                <a:gd name="T17" fmla="*/ 2147483646 h 229"/>
                <a:gd name="T18" fmla="*/ 0 w 167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9"/>
                <a:gd name="T32" fmla="*/ 167 w 167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9" y="50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8"/>
                  </a:lnTo>
                  <a:lnTo>
                    <a:pt x="122" y="195"/>
                  </a:lnTo>
                  <a:lnTo>
                    <a:pt x="167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6" name="Freeform 22">
              <a:extLst>
                <a:ext uri="{FF2B5EF4-FFF2-40B4-BE49-F238E27FC236}">
                  <a16:creationId xmlns:a16="http://schemas.microsoft.com/office/drawing/2014/main" id="{74902BF0-07EF-40E9-A404-4ABECBABE48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72066" y="2714620"/>
              <a:ext cx="341418" cy="437671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9"/>
                  </a:lnTo>
                  <a:lnTo>
                    <a:pt x="86" y="156"/>
                  </a:lnTo>
                  <a:lnTo>
                    <a:pt x="123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7" name="Freeform 23">
              <a:extLst>
                <a:ext uri="{FF2B5EF4-FFF2-40B4-BE49-F238E27FC236}">
                  <a16:creationId xmlns:a16="http://schemas.microsoft.com/office/drawing/2014/main" id="{337BC3E1-1144-482F-8398-5B50EB92E88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72132" y="1500174"/>
              <a:ext cx="337306" cy="437671"/>
            </a:xfrm>
            <a:custGeom>
              <a:avLst/>
              <a:gdLst>
                <a:gd name="T0" fmla="*/ 0 w 165"/>
                <a:gd name="T1" fmla="*/ 0 h 226"/>
                <a:gd name="T2" fmla="*/ 2147483646 w 165"/>
                <a:gd name="T3" fmla="*/ 2147483646 h 226"/>
                <a:gd name="T4" fmla="*/ 2147483646 w 165"/>
                <a:gd name="T5" fmla="*/ 2147483646 h 226"/>
                <a:gd name="T6" fmla="*/ 2147483646 w 165"/>
                <a:gd name="T7" fmla="*/ 2147483646 h 226"/>
                <a:gd name="T8" fmla="*/ 2147483646 w 165"/>
                <a:gd name="T9" fmla="*/ 2147483646 h 226"/>
                <a:gd name="T10" fmla="*/ 2147483646 w 165"/>
                <a:gd name="T11" fmla="*/ 2147483646 h 226"/>
                <a:gd name="T12" fmla="*/ 2147483646 w 165"/>
                <a:gd name="T13" fmla="*/ 2147483646 h 226"/>
                <a:gd name="T14" fmla="*/ 2147483646 w 165"/>
                <a:gd name="T15" fmla="*/ 2147483646 h 226"/>
                <a:gd name="T16" fmla="*/ 2147483646 w 165"/>
                <a:gd name="T17" fmla="*/ 2147483646 h 226"/>
                <a:gd name="T18" fmla="*/ 0 w 165"/>
                <a:gd name="T19" fmla="*/ 0 h 2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26"/>
                <a:gd name="T32" fmla="*/ 165 w 165"/>
                <a:gd name="T33" fmla="*/ 226 h 2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26">
                  <a:moveTo>
                    <a:pt x="0" y="0"/>
                  </a:moveTo>
                  <a:lnTo>
                    <a:pt x="2" y="5"/>
                  </a:lnTo>
                  <a:lnTo>
                    <a:pt x="8" y="23"/>
                  </a:lnTo>
                  <a:lnTo>
                    <a:pt x="19" y="50"/>
                  </a:lnTo>
                  <a:lnTo>
                    <a:pt x="34" y="81"/>
                  </a:lnTo>
                  <a:lnTo>
                    <a:pt x="58" y="119"/>
                  </a:lnTo>
                  <a:lnTo>
                    <a:pt x="83" y="156"/>
                  </a:lnTo>
                  <a:lnTo>
                    <a:pt x="120" y="192"/>
                  </a:lnTo>
                  <a:lnTo>
                    <a:pt x="165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8" name="Freeform 24">
              <a:extLst>
                <a:ext uri="{FF2B5EF4-FFF2-40B4-BE49-F238E27FC236}">
                  <a16:creationId xmlns:a16="http://schemas.microsoft.com/office/drawing/2014/main" id="{1E9C8B9E-C97B-47AC-8C5B-CF6D847A899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690736" y="1973136"/>
              <a:ext cx="333191" cy="441545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7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7"/>
                  </a:lnTo>
                  <a:lnTo>
                    <a:pt x="120" y="194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69" name="Freeform 25">
              <a:extLst>
                <a:ext uri="{FF2B5EF4-FFF2-40B4-BE49-F238E27FC236}">
                  <a16:creationId xmlns:a16="http://schemas.microsoft.com/office/drawing/2014/main" id="{039FA454-E665-47C7-8434-48BCD4EF3B7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49030" y="1543212"/>
              <a:ext cx="337306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6"/>
                  </a:lnTo>
                  <a:lnTo>
                    <a:pt x="8" y="24"/>
                  </a:lnTo>
                  <a:lnTo>
                    <a:pt x="18" y="50"/>
                  </a:lnTo>
                  <a:lnTo>
                    <a:pt x="37" y="82"/>
                  </a:lnTo>
                  <a:lnTo>
                    <a:pt x="57" y="118"/>
                  </a:lnTo>
                  <a:lnTo>
                    <a:pt x="86" y="159"/>
                  </a:lnTo>
                  <a:lnTo>
                    <a:pt x="122" y="196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0" name="Freeform 26">
              <a:extLst>
                <a:ext uri="{FF2B5EF4-FFF2-40B4-BE49-F238E27FC236}">
                  <a16:creationId xmlns:a16="http://schemas.microsoft.com/office/drawing/2014/main" id="{DD20694C-A651-42EB-8F0C-69B5962511E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71868" y="2162924"/>
              <a:ext cx="333191" cy="437671"/>
            </a:xfrm>
            <a:custGeom>
              <a:avLst/>
              <a:gdLst>
                <a:gd name="T0" fmla="*/ 0 w 161"/>
                <a:gd name="T1" fmla="*/ 0 h 227"/>
                <a:gd name="T2" fmla="*/ 2147483646 w 161"/>
                <a:gd name="T3" fmla="*/ 2147483646 h 227"/>
                <a:gd name="T4" fmla="*/ 2147483646 w 161"/>
                <a:gd name="T5" fmla="*/ 2147483646 h 227"/>
                <a:gd name="T6" fmla="*/ 2147483646 w 161"/>
                <a:gd name="T7" fmla="*/ 2147483646 h 227"/>
                <a:gd name="T8" fmla="*/ 2147483646 w 161"/>
                <a:gd name="T9" fmla="*/ 2147483646 h 227"/>
                <a:gd name="T10" fmla="*/ 2147483646 w 161"/>
                <a:gd name="T11" fmla="*/ 2147483646 h 227"/>
                <a:gd name="T12" fmla="*/ 2147483646 w 161"/>
                <a:gd name="T13" fmla="*/ 2147483646 h 227"/>
                <a:gd name="T14" fmla="*/ 2147483646 w 161"/>
                <a:gd name="T15" fmla="*/ 2147483646 h 227"/>
                <a:gd name="T16" fmla="*/ 2147483646 w 161"/>
                <a:gd name="T17" fmla="*/ 2147483646 h 227"/>
                <a:gd name="T18" fmla="*/ 0 w 161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227"/>
                <a:gd name="T32" fmla="*/ 161 w 161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227">
                  <a:moveTo>
                    <a:pt x="0" y="0"/>
                  </a:moveTo>
                  <a:lnTo>
                    <a:pt x="2" y="6"/>
                  </a:lnTo>
                  <a:lnTo>
                    <a:pt x="7" y="24"/>
                  </a:lnTo>
                  <a:lnTo>
                    <a:pt x="18" y="51"/>
                  </a:lnTo>
                  <a:lnTo>
                    <a:pt x="33" y="82"/>
                  </a:lnTo>
                  <a:lnTo>
                    <a:pt x="54" y="119"/>
                  </a:lnTo>
                  <a:lnTo>
                    <a:pt x="83" y="156"/>
                  </a:lnTo>
                  <a:lnTo>
                    <a:pt x="119" y="192"/>
                  </a:lnTo>
                  <a:lnTo>
                    <a:pt x="16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1" name="Freeform 27">
              <a:extLst>
                <a:ext uri="{FF2B5EF4-FFF2-40B4-BE49-F238E27FC236}">
                  <a16:creationId xmlns:a16="http://schemas.microsoft.com/office/drawing/2014/main" id="{91E70852-C1C8-4F1F-B556-8C268158A52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58016" y="3429000"/>
              <a:ext cx="345533" cy="441545"/>
            </a:xfrm>
            <a:custGeom>
              <a:avLst/>
              <a:gdLst>
                <a:gd name="T0" fmla="*/ 0 w 167"/>
                <a:gd name="T1" fmla="*/ 0 h 227"/>
                <a:gd name="T2" fmla="*/ 2147483646 w 167"/>
                <a:gd name="T3" fmla="*/ 2147483646 h 227"/>
                <a:gd name="T4" fmla="*/ 2147483646 w 167"/>
                <a:gd name="T5" fmla="*/ 2147483646 h 227"/>
                <a:gd name="T6" fmla="*/ 2147483646 w 167"/>
                <a:gd name="T7" fmla="*/ 2147483646 h 227"/>
                <a:gd name="T8" fmla="*/ 2147483646 w 167"/>
                <a:gd name="T9" fmla="*/ 2147483646 h 227"/>
                <a:gd name="T10" fmla="*/ 2147483646 w 167"/>
                <a:gd name="T11" fmla="*/ 2147483646 h 227"/>
                <a:gd name="T12" fmla="*/ 2147483646 w 167"/>
                <a:gd name="T13" fmla="*/ 2147483646 h 227"/>
                <a:gd name="T14" fmla="*/ 2147483646 w 167"/>
                <a:gd name="T15" fmla="*/ 2147483646 h 227"/>
                <a:gd name="T16" fmla="*/ 2147483646 w 167"/>
                <a:gd name="T17" fmla="*/ 2147483646 h 227"/>
                <a:gd name="T18" fmla="*/ 0 w 167"/>
                <a:gd name="T19" fmla="*/ 0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7"/>
                <a:gd name="T31" fmla="*/ 0 h 227"/>
                <a:gd name="T32" fmla="*/ 167 w 16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7" h="227">
                  <a:moveTo>
                    <a:pt x="0" y="0"/>
                  </a:moveTo>
                  <a:lnTo>
                    <a:pt x="3" y="6"/>
                  </a:lnTo>
                  <a:lnTo>
                    <a:pt x="8" y="25"/>
                  </a:lnTo>
                  <a:lnTo>
                    <a:pt x="19" y="51"/>
                  </a:lnTo>
                  <a:lnTo>
                    <a:pt x="37" y="82"/>
                  </a:lnTo>
                  <a:lnTo>
                    <a:pt x="58" y="119"/>
                  </a:lnTo>
                  <a:lnTo>
                    <a:pt x="87" y="156"/>
                  </a:lnTo>
                  <a:lnTo>
                    <a:pt x="122" y="193"/>
                  </a:lnTo>
                  <a:lnTo>
                    <a:pt x="167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872" name="Freeform 28">
              <a:extLst>
                <a:ext uri="{FF2B5EF4-FFF2-40B4-BE49-F238E27FC236}">
                  <a16:creationId xmlns:a16="http://schemas.microsoft.com/office/drawing/2014/main" id="{EEE2B1B1-293C-4109-985C-05A8061369F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15008" y="3857628"/>
              <a:ext cx="341418" cy="445417"/>
            </a:xfrm>
            <a:custGeom>
              <a:avLst/>
              <a:gdLst>
                <a:gd name="T0" fmla="*/ 0 w 164"/>
                <a:gd name="T1" fmla="*/ 0 h 229"/>
                <a:gd name="T2" fmla="*/ 2147483646 w 164"/>
                <a:gd name="T3" fmla="*/ 2147483646 h 229"/>
                <a:gd name="T4" fmla="*/ 2147483646 w 164"/>
                <a:gd name="T5" fmla="*/ 2147483646 h 229"/>
                <a:gd name="T6" fmla="*/ 2147483646 w 164"/>
                <a:gd name="T7" fmla="*/ 2147483646 h 229"/>
                <a:gd name="T8" fmla="*/ 2147483646 w 164"/>
                <a:gd name="T9" fmla="*/ 2147483646 h 229"/>
                <a:gd name="T10" fmla="*/ 2147483646 w 164"/>
                <a:gd name="T11" fmla="*/ 2147483646 h 229"/>
                <a:gd name="T12" fmla="*/ 2147483646 w 164"/>
                <a:gd name="T13" fmla="*/ 2147483646 h 229"/>
                <a:gd name="T14" fmla="*/ 2147483646 w 164"/>
                <a:gd name="T15" fmla="*/ 2147483646 h 229"/>
                <a:gd name="T16" fmla="*/ 2147483646 w 164"/>
                <a:gd name="T17" fmla="*/ 2147483646 h 229"/>
                <a:gd name="T18" fmla="*/ 0 w 164"/>
                <a:gd name="T19" fmla="*/ 0 h 2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4"/>
                <a:gd name="T31" fmla="*/ 0 h 229"/>
                <a:gd name="T32" fmla="*/ 164 w 164"/>
                <a:gd name="T33" fmla="*/ 229 h 2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4" h="229">
                  <a:moveTo>
                    <a:pt x="0" y="0"/>
                  </a:moveTo>
                  <a:lnTo>
                    <a:pt x="2" y="4"/>
                  </a:lnTo>
                  <a:lnTo>
                    <a:pt x="8" y="23"/>
                  </a:lnTo>
                  <a:lnTo>
                    <a:pt x="18" y="49"/>
                  </a:lnTo>
                  <a:lnTo>
                    <a:pt x="33" y="82"/>
                  </a:lnTo>
                  <a:lnTo>
                    <a:pt x="57" y="118"/>
                  </a:lnTo>
                  <a:lnTo>
                    <a:pt x="83" y="158"/>
                  </a:lnTo>
                  <a:lnTo>
                    <a:pt x="119" y="195"/>
                  </a:lnTo>
                  <a:lnTo>
                    <a:pt x="164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19557CD5-F476-4FE6-BF9F-387730041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0739" y="5054600"/>
            <a:ext cx="246093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ko-KR" sz="8000" dirty="0">
                <a:solidFill>
                  <a:schemeClr val="bg1"/>
                </a:solidFill>
                <a:latin typeface="Futura LtCn BT" pitchFamily="34" charset="0"/>
              </a:rPr>
              <a:t>3000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6F8D926-8677-4E13-A6D7-198DD850F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38" y="4357689"/>
            <a:ext cx="4947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ko-KR" sz="6000" dirty="0">
                <a:solidFill>
                  <a:schemeClr val="bg1"/>
                </a:solidFill>
                <a:latin typeface="Futura LtCn BT" pitchFamily="34" charset="0"/>
              </a:rPr>
              <a:t>Brain Shower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9489E8-8E98-4B35-A4DB-1B2A30BBE992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bg1"/>
                </a:solidFill>
                <a:latin typeface="Roboto" panose="02000000000000000000"/>
              </a:rPr>
              <a:t>4. </a:t>
            </a:r>
            <a:r>
              <a:rPr lang="ko-KR" altLang="en-US" sz="2000" b="1" baseline="30000" dirty="0">
                <a:solidFill>
                  <a:schemeClr val="bg1"/>
                </a:solidFill>
                <a:latin typeface="Roboto" panose="02000000000000000000"/>
              </a:rPr>
              <a:t>관계건축가로서의 아내</a:t>
            </a:r>
            <a:endParaRPr lang="en-US" sz="2000" b="1" baseline="30000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6">
            <a:extLst>
              <a:ext uri="{FF2B5EF4-FFF2-40B4-BE49-F238E27FC236}">
                <a16:creationId xmlns:a16="http://schemas.microsoft.com/office/drawing/2014/main" id="{437AB8E6-111C-48BF-B15D-31509A600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2330" y="1285861"/>
            <a:ext cx="2936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eaLnBrk="1" latinLnBrk="1" hangingPunct="1">
              <a:defRPr/>
            </a:pPr>
            <a:r>
              <a:rPr lang="ko-KR" altLang="en-US" sz="3600" b="1" spc="-150" dirty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B91D26-5AEA-4F1F-96AF-96381BA2344F}"/>
              </a:ext>
            </a:extLst>
          </p:cNvPr>
          <p:cNvSpPr txBox="1"/>
          <p:nvPr/>
        </p:nvSpPr>
        <p:spPr>
          <a:xfrm>
            <a:off x="276408" y="3751"/>
            <a:ext cx="6647657" cy="5386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800" b="1" baseline="30000" dirty="0">
                <a:latin typeface="Montserrat Black" panose="00000A00000000000000" pitchFamily="50" charset="0"/>
              </a:rPr>
              <a:t>감사의 등급 </a:t>
            </a:r>
            <a:endParaRPr lang="en-US" sz="2800" b="1" baseline="30000" dirty="0">
              <a:latin typeface="Montserrat Black" panose="00000A00000000000000" pitchFamily="50" charset="0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A99CCC93-D10A-4BDE-99C5-BAA0BDF28E54}"/>
              </a:ext>
            </a:extLst>
          </p:cNvPr>
          <p:cNvSpPr/>
          <p:nvPr/>
        </p:nvSpPr>
        <p:spPr>
          <a:xfrm>
            <a:off x="343949" y="4764947"/>
            <a:ext cx="2416030" cy="973122"/>
          </a:xfrm>
          <a:prstGeom prst="rect">
            <a:avLst/>
          </a:prstGeom>
          <a:noFill/>
          <a:ln>
            <a:solidFill>
              <a:srgbClr val="D0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C48A64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동메달</a:t>
            </a:r>
            <a:endParaRPr lang="ko-KR" altLang="en-US" sz="4000" b="1" dirty="0">
              <a:solidFill>
                <a:srgbClr val="C48A64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2ADDAC2-93FE-47E7-9407-C111CD285F0F}"/>
              </a:ext>
            </a:extLst>
          </p:cNvPr>
          <p:cNvSpPr/>
          <p:nvPr/>
        </p:nvSpPr>
        <p:spPr>
          <a:xfrm>
            <a:off x="2759979" y="3791825"/>
            <a:ext cx="2416030" cy="973122"/>
          </a:xfrm>
          <a:prstGeom prst="rect">
            <a:avLst/>
          </a:prstGeom>
          <a:noFill/>
          <a:ln>
            <a:solidFill>
              <a:srgbClr val="D0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939393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은메달</a:t>
            </a:r>
            <a:endParaRPr lang="ko-KR" altLang="en-US" sz="4000" b="1" dirty="0">
              <a:solidFill>
                <a:srgbClr val="939393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D281187-A1BB-4EA8-B1A8-B4F247341AA5}"/>
              </a:ext>
            </a:extLst>
          </p:cNvPr>
          <p:cNvSpPr/>
          <p:nvPr/>
        </p:nvSpPr>
        <p:spPr>
          <a:xfrm>
            <a:off x="5176009" y="2818703"/>
            <a:ext cx="2416030" cy="973122"/>
          </a:xfrm>
          <a:prstGeom prst="rect">
            <a:avLst/>
          </a:prstGeom>
          <a:noFill/>
          <a:ln>
            <a:solidFill>
              <a:srgbClr val="D0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DFB54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금메달</a:t>
            </a:r>
            <a:endParaRPr lang="ko-KR" altLang="en-US" sz="4000" b="1" dirty="0">
              <a:solidFill>
                <a:srgbClr val="DFB54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0CECFF8-E365-447F-BF66-46298D7EF3B1}"/>
              </a:ext>
            </a:extLst>
          </p:cNvPr>
          <p:cNvSpPr/>
          <p:nvPr/>
        </p:nvSpPr>
        <p:spPr>
          <a:xfrm>
            <a:off x="2759979" y="4764947"/>
            <a:ext cx="9118832" cy="973122"/>
          </a:xfrm>
          <a:prstGeom prst="rect">
            <a:avLst/>
          </a:prstGeom>
          <a:noFill/>
          <a:ln>
            <a:solidFill>
              <a:srgbClr val="D0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C48A64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있는 것 감사</a:t>
            </a:r>
            <a:r>
              <a:rPr lang="en-US" altLang="ko-KR" sz="2800" dirty="0">
                <a:solidFill>
                  <a:srgbClr val="C48A64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(be there)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263D17E-C0C6-49FD-8DCE-75F0C1927C92}"/>
              </a:ext>
            </a:extLst>
          </p:cNvPr>
          <p:cNvSpPr/>
          <p:nvPr/>
        </p:nvSpPr>
        <p:spPr>
          <a:xfrm>
            <a:off x="5176009" y="3791825"/>
            <a:ext cx="6702802" cy="973122"/>
          </a:xfrm>
          <a:prstGeom prst="rect">
            <a:avLst/>
          </a:prstGeom>
          <a:noFill/>
          <a:ln>
            <a:solidFill>
              <a:srgbClr val="D0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939393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때문에 감사</a:t>
            </a:r>
            <a:r>
              <a:rPr lang="en-US" altLang="ko-KR" sz="2800" dirty="0">
                <a:solidFill>
                  <a:srgbClr val="939393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(because of)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CC15C92-6BE4-4DAA-A59B-24C3314EFDC2}"/>
              </a:ext>
            </a:extLst>
          </p:cNvPr>
          <p:cNvSpPr/>
          <p:nvPr/>
        </p:nvSpPr>
        <p:spPr>
          <a:xfrm>
            <a:off x="7592039" y="2818703"/>
            <a:ext cx="4286772" cy="973122"/>
          </a:xfrm>
          <a:prstGeom prst="rect">
            <a:avLst/>
          </a:prstGeom>
          <a:noFill/>
          <a:ln>
            <a:solidFill>
              <a:srgbClr val="D0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DFB54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불구하고</a:t>
            </a:r>
            <a:r>
              <a:rPr lang="en-US" altLang="ko-KR" sz="2800" dirty="0">
                <a:solidFill>
                  <a:srgbClr val="DFB54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ko-KR" altLang="en-US" sz="2800" dirty="0">
                <a:solidFill>
                  <a:srgbClr val="DFB54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감사</a:t>
            </a:r>
            <a:r>
              <a:rPr lang="en-US" altLang="ko-KR" sz="2800" dirty="0">
                <a:solidFill>
                  <a:srgbClr val="DFB54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(in spite of)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Box 5"/>
          <p:cNvSpPr txBox="1">
            <a:spLocks noChangeArrowheads="1"/>
          </p:cNvSpPr>
          <p:nvPr/>
        </p:nvSpPr>
        <p:spPr bwMode="auto">
          <a:xfrm>
            <a:off x="1023934" y="5072075"/>
            <a:ext cx="900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보통 때보다  </a:t>
            </a:r>
            <a:r>
              <a:rPr kumimoji="0" lang="en-US" altLang="ko-KR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1</a:t>
            </a: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시간 더 자서 피곤이 풀렸으니 감사 </a:t>
            </a:r>
            <a:endParaRPr kumimoji="0" lang="en-US" altLang="ko-KR" sz="2400" b="1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310439" y="1428751"/>
            <a:ext cx="2695575" cy="511175"/>
          </a:xfrm>
          <a:prstGeom prst="roundRect">
            <a:avLst/>
          </a:prstGeom>
          <a:gradFill>
            <a:gsLst>
              <a:gs pos="0">
                <a:srgbClr val="FFCCCC"/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609600" marR="0" lvl="0" indent="-609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만원의 행복 </a:t>
            </a:r>
            <a:endParaRPr kumimoji="0" lang="en-US" altLang="ko-KR" sz="2400" b="1" i="0" u="none" strike="noStrike" kern="1200" cap="none" spc="0" normalizeH="0" baseline="0" noProof="0" dirty="0">
              <a:ln w="18415" cmpd="sng">
                <a:noFill/>
                <a:prstDash val="solid"/>
              </a:ln>
              <a:solidFill>
                <a:srgbClr val="66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166910" y="928671"/>
            <a:ext cx="785818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0" lang="en-US" altLang="ko-KR" sz="2400" b="0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595538" y="2309806"/>
            <a:ext cx="742955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과태료나 딱지가 아니라  간식비로 쓰여 감사</a:t>
            </a:r>
            <a:endParaRPr kumimoji="0" lang="en-US" altLang="ko-KR" sz="2400" b="1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881158" y="3690941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 err="1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알람을</a:t>
            </a: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en-US" altLang="ko-KR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3</a:t>
            </a: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개나 켜놓았는데도 못 들을 정도로 푹 잤으니 감사</a:t>
            </a:r>
            <a:endParaRPr kumimoji="0" lang="en-US" altLang="ko-KR" sz="2400" b="1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66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Box 5"/>
          <p:cNvSpPr txBox="1">
            <a:spLocks noChangeArrowheads="1"/>
          </p:cNvSpPr>
          <p:nvPr/>
        </p:nvSpPr>
        <p:spPr bwMode="auto">
          <a:xfrm>
            <a:off x="1023934" y="5072075"/>
            <a:ext cx="900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벌금이 </a:t>
            </a:r>
            <a:r>
              <a:rPr kumimoji="0" lang="en-US" altLang="ko-KR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5</a:t>
            </a: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만원이 아니라 만원이어서 감사  </a:t>
            </a:r>
            <a:endParaRPr kumimoji="0" lang="en-US" altLang="ko-KR" sz="2400" b="1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310439" y="1428751"/>
            <a:ext cx="2695575" cy="511175"/>
          </a:xfrm>
          <a:prstGeom prst="roundRect">
            <a:avLst/>
          </a:prstGeom>
          <a:gradFill>
            <a:gsLst>
              <a:gs pos="0">
                <a:srgbClr val="FFCCCC"/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609600" marR="0" lvl="0" indent="-609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만원의 행복 </a:t>
            </a:r>
            <a:endParaRPr kumimoji="0" lang="en-US" altLang="ko-KR" sz="2400" b="1" i="0" u="none" strike="noStrike" kern="1200" cap="none" spc="0" normalizeH="0" baseline="0" noProof="0" dirty="0">
              <a:ln w="18415" cmpd="sng">
                <a:noFill/>
                <a:prstDash val="solid"/>
              </a:ln>
              <a:solidFill>
                <a:srgbClr val="66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166910" y="928671"/>
            <a:ext cx="785818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0" lang="en-US" altLang="ko-KR" sz="2400" b="0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595538" y="2309806"/>
            <a:ext cx="742955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5</a:t>
            </a: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천원이라고 말해주는 분이 있어서 그 사랑에 감사</a:t>
            </a:r>
            <a:endParaRPr kumimoji="0" lang="en-US" altLang="ko-KR" sz="2400" b="1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881158" y="3690941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교통사고가 아닌</a:t>
            </a:r>
            <a:r>
              <a:rPr kumimoji="0" lang="en-US" altLang="ko-KR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 </a:t>
            </a:r>
            <a:r>
              <a:rPr kumimoji="0" lang="ko-KR" altLang="en-US" sz="2400" b="1" i="0" u="none" strike="noStrike" kern="1200" cap="none" spc="-15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단지 늦잠 때문에 지각해서 감사 </a:t>
            </a:r>
            <a:endParaRPr kumimoji="0" lang="en-US" altLang="ko-KR" sz="2400" b="1" i="0" u="none" strike="noStrike" kern="1200" cap="none" spc="-15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59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024438" y="357189"/>
            <a:ext cx="5141912" cy="64404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예찬이 미 </a:t>
            </a:r>
            <a:r>
              <a:rPr lang="en-US" altLang="ko-KR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CPA 1</a:t>
            </a: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점차로 낙방하다</a:t>
            </a:r>
            <a:r>
              <a:rPr lang="en-US" altLang="ko-KR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.</a:t>
            </a:r>
          </a:p>
          <a:p>
            <a:pPr marL="514350" indent="-514350"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1. </a:t>
            </a: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인생의 </a:t>
            </a:r>
            <a: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점 차의 소중함을 </a:t>
            </a:r>
            <a:endParaRPr lang="en-US" altLang="ko-KR" sz="2600" dirty="0">
              <a:solidFill>
                <a:srgbClr val="4F81BD">
                  <a:lumMod val="75000"/>
                </a:srgb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514350" indent="-514350"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    알게 해주셔서</a:t>
            </a:r>
          </a:p>
          <a:p>
            <a:pPr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2. </a:t>
            </a: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전공의 기초를 더 탄탄히 </a:t>
            </a:r>
            <a:endParaRPr lang="en-US" altLang="ko-KR" sz="2600" dirty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  <a:p>
            <a:pPr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   다지게 되어</a:t>
            </a:r>
          </a:p>
          <a:p>
            <a:pPr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기도와 겸손으로 </a:t>
            </a:r>
            <a:b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</a:br>
            <a: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    </a:t>
            </a: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더 무장시켜 주셔서</a:t>
            </a:r>
          </a:p>
          <a:p>
            <a:pPr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실패에 </a:t>
            </a:r>
            <a:r>
              <a:rPr lang="ko-KR" altLang="en-US" sz="2600" dirty="0" err="1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맞장</a:t>
            </a: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뜨고 도전할 </a:t>
            </a:r>
            <a:br>
              <a:rPr lang="en-US" altLang="ko-KR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</a:br>
            <a:r>
              <a:rPr lang="en-US" altLang="ko-KR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   </a:t>
            </a:r>
            <a:r>
              <a:rPr lang="ko-KR" altLang="en-US" sz="26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기회를 주셔서</a:t>
            </a:r>
          </a:p>
          <a:p>
            <a:pPr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가족들이 위로하고 </a:t>
            </a:r>
            <a:b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</a:br>
            <a:r>
              <a:rPr lang="en-US" altLang="ko-KR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    </a:t>
            </a:r>
            <a:r>
              <a:rPr lang="ko-KR" altLang="en-US" sz="2600" dirty="0">
                <a:solidFill>
                  <a:srgbClr val="4F81BD">
                    <a:lumMod val="75000"/>
                  </a:srgbClr>
                </a:solidFill>
                <a:latin typeface="HY헤드라인M" pitchFamily="18" charset="-127"/>
                <a:ea typeface="HY헤드라인M" pitchFamily="18" charset="-127"/>
              </a:rPr>
              <a:t>격려할 마음 주셔서</a:t>
            </a:r>
          </a:p>
        </p:txBody>
      </p:sp>
      <p:cxnSp>
        <p:nvCxnSpPr>
          <p:cNvPr id="3" name="직선 연결선 2"/>
          <p:cNvCxnSpPr/>
          <p:nvPr/>
        </p:nvCxnSpPr>
        <p:spPr>
          <a:xfrm>
            <a:off x="5024438" y="9286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/>
          <p:cNvCxnSpPr/>
          <p:nvPr/>
        </p:nvCxnSpPr>
        <p:spPr>
          <a:xfrm>
            <a:off x="5024438" y="15001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5024438" y="20716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5024438" y="26431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5024438" y="32146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5024438" y="37861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>
            <a:off x="5024438" y="43576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5024438" y="49291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5024438" y="55006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5024438" y="60721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5024438" y="6643689"/>
            <a:ext cx="5357812" cy="158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news.chosun.com/site/data/img_dir/2007/05/14/2007051400225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500043"/>
            <a:ext cx="3595698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모서리가 둥근 직사각형 3"/>
          <p:cNvSpPr/>
          <p:nvPr/>
        </p:nvSpPr>
        <p:spPr bwMode="auto">
          <a:xfrm>
            <a:off x="2095472" y="3643314"/>
            <a:ext cx="4357718" cy="6429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3500" dirty="0">
                <a:solidFill>
                  <a:prstClr val="black"/>
                </a:solidFill>
                <a:latin typeface="-윤고딕250" pitchFamily="18" charset="-127"/>
                <a:ea typeface="-윤고딕250" pitchFamily="18" charset="-127"/>
              </a:rPr>
              <a:t>마약과 약물에 중독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135189" y="5000626"/>
            <a:ext cx="79216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미국인이 가장 존경하는 여인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, 20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세기의 인물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세계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10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대 여성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미 세계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105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개국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1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억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4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천만 명의 시청자를 둔 토크쇼의 여왕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1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년에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1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억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5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천만 달러의 수입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자산 </a:t>
            </a:r>
            <a:r>
              <a:rPr lang="en-US" altLang="ko-KR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10</a:t>
            </a:r>
            <a:r>
              <a:rPr lang="ko-KR" altLang="en-US" sz="2000" dirty="0">
                <a:solidFill>
                  <a:srgbClr val="FFFFFF"/>
                </a:solidFill>
                <a:latin typeface="산돌 도로표지판M" pitchFamily="18" charset="-127"/>
                <a:ea typeface="산돌 도로표지판M" pitchFamily="18" charset="-127"/>
              </a:rPr>
              <a:t>억 달러의 부호</a:t>
            </a:r>
            <a:endParaRPr lang="en-US" altLang="ko-KR" sz="2000" dirty="0">
              <a:solidFill>
                <a:srgbClr val="FFFFFF"/>
              </a:solidFill>
              <a:latin typeface="산돌 도로표지판M" pitchFamily="18" charset="-127"/>
              <a:ea typeface="산돌 도로표지판M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2166910" y="928672"/>
            <a:ext cx="4714908" cy="64294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3500" dirty="0">
                <a:solidFill>
                  <a:prstClr val="black"/>
                </a:solidFill>
                <a:latin typeface="-윤고딕250" pitchFamily="18" charset="-127"/>
                <a:ea typeface="-윤고딕250" pitchFamily="18" charset="-127"/>
              </a:rPr>
              <a:t>찢어진 가난</a:t>
            </a:r>
            <a:r>
              <a:rPr kumimoji="1" lang="en-US" altLang="ko-KR" sz="3500" dirty="0">
                <a:solidFill>
                  <a:prstClr val="black"/>
                </a:solidFill>
                <a:latin typeface="-윤고딕250" pitchFamily="18" charset="-127"/>
                <a:ea typeface="-윤고딕250" pitchFamily="18" charset="-127"/>
              </a:rPr>
              <a:t>, </a:t>
            </a:r>
            <a:r>
              <a:rPr kumimoji="1" lang="ko-KR" altLang="en-US" sz="3500" dirty="0">
                <a:solidFill>
                  <a:prstClr val="black"/>
                </a:solidFill>
                <a:latin typeface="-윤고딕250" pitchFamily="18" charset="-127"/>
                <a:ea typeface="-윤고딕250" pitchFamily="18" charset="-127"/>
              </a:rPr>
              <a:t>흑인</a:t>
            </a:r>
            <a:r>
              <a:rPr kumimoji="1" lang="en-US" altLang="ko-KR" sz="3500" dirty="0">
                <a:solidFill>
                  <a:prstClr val="black"/>
                </a:solidFill>
                <a:latin typeface="-윤고딕250" pitchFamily="18" charset="-127"/>
                <a:ea typeface="-윤고딕250" pitchFamily="18" charset="-127"/>
              </a:rPr>
              <a:t>…</a:t>
            </a:r>
            <a:endParaRPr kumimoji="1" lang="ko-KR" altLang="en-US" sz="3500" dirty="0">
              <a:solidFill>
                <a:prstClr val="black"/>
              </a:solidFill>
              <a:latin typeface="-윤고딕250" pitchFamily="18" charset="-127"/>
              <a:ea typeface="-윤고딕250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4952992" y="1857364"/>
            <a:ext cx="3071834" cy="642942"/>
          </a:xfrm>
          <a:prstGeom prst="roundRect">
            <a:avLst/>
          </a:prstGeom>
          <a:gradFill rotWithShape="1">
            <a:gsLst>
              <a:gs pos="0">
                <a:srgbClr val="7CCA62">
                  <a:shade val="51000"/>
                  <a:satMod val="130000"/>
                </a:srgbClr>
              </a:gs>
              <a:gs pos="80000">
                <a:srgbClr val="7CCA62">
                  <a:shade val="93000"/>
                  <a:satMod val="130000"/>
                </a:srgbClr>
              </a:gs>
              <a:gs pos="100000">
                <a:srgbClr val="7CCA6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/>
          <a:p>
            <a:pPr latinLnBrk="0">
              <a:defRPr/>
            </a:pPr>
            <a:r>
              <a:rPr lang="en-US" altLang="ko-KR" sz="3500" kern="0" dirty="0">
                <a:solidFill>
                  <a:sysClr val="windowText" lastClr="000000"/>
                </a:solidFill>
                <a:latin typeface="-윤고딕250" pitchFamily="18" charset="-127"/>
                <a:ea typeface="-윤고딕250" pitchFamily="18" charset="-127"/>
              </a:rPr>
              <a:t>9</a:t>
            </a:r>
            <a:r>
              <a:rPr lang="ko-KR" altLang="en-US" sz="3500" kern="0" dirty="0">
                <a:solidFill>
                  <a:sysClr val="windowText" lastClr="000000"/>
                </a:solidFill>
                <a:latin typeface="-윤고딕250" pitchFamily="18" charset="-127"/>
                <a:ea typeface="-윤고딕250" pitchFamily="18" charset="-127"/>
              </a:rPr>
              <a:t>살에 성폭행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024430" y="4214818"/>
            <a:ext cx="3302752" cy="642942"/>
          </a:xfrm>
          <a:prstGeom prst="roundRect">
            <a:avLst/>
          </a:prstGeom>
          <a:gradFill rotWithShape="1">
            <a:gsLst>
              <a:gs pos="0">
                <a:srgbClr val="7CCA62">
                  <a:shade val="51000"/>
                  <a:satMod val="130000"/>
                </a:srgbClr>
              </a:gs>
              <a:gs pos="80000">
                <a:srgbClr val="7CCA62">
                  <a:shade val="93000"/>
                  <a:satMod val="130000"/>
                </a:srgbClr>
              </a:gs>
              <a:gs pos="100000">
                <a:srgbClr val="7CCA6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/>
          <a:p>
            <a:pPr latinLnBrk="0">
              <a:defRPr/>
            </a:pPr>
            <a:r>
              <a:rPr lang="en-US" altLang="ko-KR" sz="3500" kern="0" dirty="0">
                <a:solidFill>
                  <a:sysClr val="windowText" lastClr="000000"/>
                </a:solidFill>
                <a:latin typeface="-윤고딕250" pitchFamily="18" charset="-127"/>
                <a:ea typeface="-윤고딕250" pitchFamily="18" charset="-127"/>
              </a:rPr>
              <a:t>14</a:t>
            </a:r>
            <a:r>
              <a:rPr lang="ko-KR" altLang="en-US" sz="3500" kern="0" dirty="0">
                <a:solidFill>
                  <a:sysClr val="windowText" lastClr="000000"/>
                </a:solidFill>
                <a:latin typeface="-윤고딕250" pitchFamily="18" charset="-127"/>
                <a:ea typeface="-윤고딕250" pitchFamily="18" charset="-127"/>
              </a:rPr>
              <a:t>살에 미혼모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4.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관계건축가로서의 아내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35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952626" y="1428751"/>
            <a:ext cx="7929563" cy="5072063"/>
            <a:chOff x="912" y="726"/>
            <a:chExt cx="3702" cy="1644"/>
          </a:xfrm>
        </p:grpSpPr>
        <p:sp>
          <p:nvSpPr>
            <p:cNvPr id="311302" name="AutoShape 10"/>
            <p:cNvSpPr>
              <a:spLocks noChangeArrowheads="1"/>
            </p:cNvSpPr>
            <p:nvPr/>
          </p:nvSpPr>
          <p:spPr bwMode="auto">
            <a:xfrm>
              <a:off x="1248" y="726"/>
              <a:ext cx="3360" cy="288"/>
            </a:xfrm>
            <a:prstGeom prst="bevel">
              <a:avLst>
                <a:gd name="adj" fmla="val 12500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00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오늘도 건강하게 일어날 수 있는 아침을 주셔서</a:t>
              </a:r>
              <a:r>
                <a:rPr kumimoji="1" lang="en-US" altLang="ko-KR" sz="200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…</a:t>
              </a:r>
            </a:p>
          </p:txBody>
        </p:sp>
        <p:sp>
          <p:nvSpPr>
            <p:cNvPr id="311303" name="AutoShape 11"/>
            <p:cNvSpPr>
              <a:spLocks noChangeArrowheads="1"/>
            </p:cNvSpPr>
            <p:nvPr/>
          </p:nvSpPr>
          <p:spPr bwMode="auto">
            <a:xfrm>
              <a:off x="1248" y="1062"/>
              <a:ext cx="3360" cy="288"/>
            </a:xfrm>
            <a:prstGeom prst="bevel">
              <a:avLst>
                <a:gd name="adj" fmla="val 12500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날씨가 참 좋은 날</a:t>
              </a:r>
              <a:r>
                <a:rPr kumimoji="1" lang="en-US" altLang="ko-KR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, </a:t>
              </a:r>
              <a:r>
                <a:rPr kumimoji="1" lang="ko-KR" altLang="en-US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눈부시게 푸른 하늘을 볼 수 있어서</a:t>
              </a:r>
              <a:r>
                <a:rPr kumimoji="1" lang="en-US" altLang="ko-KR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…</a:t>
              </a:r>
              <a:endParaRPr kumimoji="1" lang="ko-KR" altLang="en-US" sz="2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1304" name="AutoShape 12"/>
            <p:cNvSpPr>
              <a:spLocks noChangeArrowheads="1"/>
            </p:cNvSpPr>
            <p:nvPr/>
          </p:nvSpPr>
          <p:spPr bwMode="auto">
            <a:xfrm>
              <a:off x="1254" y="1398"/>
              <a:ext cx="3360" cy="288"/>
            </a:xfrm>
            <a:prstGeom prst="bevel">
              <a:avLst>
                <a:gd name="adj" fmla="val 12500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재미있는 책을 읽고 감동</a:t>
              </a:r>
              <a:r>
                <a:rPr kumimoji="1" lang="en-US" altLang="ko-KR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. </a:t>
              </a:r>
              <a:r>
                <a:rPr kumimoji="1" lang="ko-KR" altLang="en-US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책을 쓴 작가에게</a:t>
              </a:r>
              <a:r>
                <a:rPr kumimoji="1" lang="en-US" altLang="ko-KR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…..</a:t>
              </a:r>
              <a:endParaRPr kumimoji="1" lang="ko-KR" altLang="en-US" sz="2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1305" name="AutoShape 13"/>
            <p:cNvSpPr>
              <a:spLocks noChangeArrowheads="1"/>
            </p:cNvSpPr>
            <p:nvPr/>
          </p:nvSpPr>
          <p:spPr bwMode="auto">
            <a:xfrm>
              <a:off x="1248" y="1740"/>
              <a:ext cx="3360" cy="288"/>
            </a:xfrm>
            <a:prstGeom prst="bevel">
              <a:avLst>
                <a:gd name="adj" fmla="val 12500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맛있는 토스트를 먹게 해 주셔서</a:t>
              </a:r>
              <a:r>
                <a:rPr kumimoji="1" lang="en-US" altLang="ko-KR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…</a:t>
              </a:r>
              <a:endParaRPr kumimoji="1" lang="ko-KR" altLang="en-US" sz="2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1306" name="AutoShape 14"/>
            <p:cNvSpPr>
              <a:spLocks noChangeArrowheads="1"/>
            </p:cNvSpPr>
            <p:nvPr/>
          </p:nvSpPr>
          <p:spPr bwMode="auto">
            <a:xfrm>
              <a:off x="1248" y="2076"/>
              <a:ext cx="3360" cy="288"/>
            </a:xfrm>
            <a:prstGeom prst="bevel">
              <a:avLst>
                <a:gd name="adj" fmla="val 12500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얄미운 짓을 한 동료를 미워하지 않고 인내할 수 있게 되어</a:t>
              </a:r>
              <a:r>
                <a:rPr kumimoji="1" lang="en-US" altLang="ko-KR" sz="200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..</a:t>
              </a:r>
            </a:p>
          </p:txBody>
        </p:sp>
        <p:sp>
          <p:nvSpPr>
            <p:cNvPr id="311307" name="AutoShape 15"/>
            <p:cNvSpPr>
              <a:spLocks noChangeArrowheads="1"/>
            </p:cNvSpPr>
            <p:nvPr/>
          </p:nvSpPr>
          <p:spPr bwMode="auto">
            <a:xfrm>
              <a:off x="912" y="726"/>
              <a:ext cx="336" cy="288"/>
            </a:xfrm>
            <a:prstGeom prst="bevel">
              <a:avLst>
                <a:gd name="adj" fmla="val 12500"/>
              </a:avLst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1</a:t>
              </a:r>
            </a:p>
          </p:txBody>
        </p:sp>
        <p:sp>
          <p:nvSpPr>
            <p:cNvPr id="311308" name="AutoShape 16"/>
            <p:cNvSpPr>
              <a:spLocks noChangeArrowheads="1"/>
            </p:cNvSpPr>
            <p:nvPr/>
          </p:nvSpPr>
          <p:spPr bwMode="auto">
            <a:xfrm>
              <a:off x="912" y="1062"/>
              <a:ext cx="336" cy="288"/>
            </a:xfrm>
            <a:prstGeom prst="bevel">
              <a:avLst>
                <a:gd name="adj" fmla="val 12500"/>
              </a:avLst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2</a:t>
              </a:r>
            </a:p>
          </p:txBody>
        </p:sp>
        <p:sp>
          <p:nvSpPr>
            <p:cNvPr id="311309" name="AutoShape 17"/>
            <p:cNvSpPr>
              <a:spLocks noChangeArrowheads="1"/>
            </p:cNvSpPr>
            <p:nvPr/>
          </p:nvSpPr>
          <p:spPr bwMode="auto">
            <a:xfrm>
              <a:off x="912" y="1404"/>
              <a:ext cx="336" cy="288"/>
            </a:xfrm>
            <a:prstGeom prst="bevel">
              <a:avLst>
                <a:gd name="adj" fmla="val 12500"/>
              </a:avLst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3</a:t>
              </a:r>
            </a:p>
          </p:txBody>
        </p:sp>
        <p:sp>
          <p:nvSpPr>
            <p:cNvPr id="311310" name="AutoShape 18"/>
            <p:cNvSpPr>
              <a:spLocks noChangeArrowheads="1"/>
            </p:cNvSpPr>
            <p:nvPr/>
          </p:nvSpPr>
          <p:spPr bwMode="auto">
            <a:xfrm>
              <a:off x="912" y="1746"/>
              <a:ext cx="336" cy="288"/>
            </a:xfrm>
            <a:prstGeom prst="bevel">
              <a:avLst>
                <a:gd name="adj" fmla="val 12500"/>
              </a:avLst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4</a:t>
              </a:r>
            </a:p>
          </p:txBody>
        </p:sp>
        <p:sp>
          <p:nvSpPr>
            <p:cNvPr id="311311" name="AutoShape 19"/>
            <p:cNvSpPr>
              <a:spLocks noChangeArrowheads="1"/>
            </p:cNvSpPr>
            <p:nvPr/>
          </p:nvSpPr>
          <p:spPr bwMode="auto">
            <a:xfrm>
              <a:off x="912" y="2082"/>
              <a:ext cx="336" cy="288"/>
            </a:xfrm>
            <a:prstGeom prst="bevel">
              <a:avLst>
                <a:gd name="adj" fmla="val 12500"/>
              </a:avLst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5</a:t>
              </a:r>
            </a:p>
          </p:txBody>
        </p:sp>
      </p:grpSp>
      <p:sp>
        <p:nvSpPr>
          <p:cNvPr id="311299" name="Oval 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625" y="5029200"/>
            <a:ext cx="304800" cy="304800"/>
          </a:xfrm>
          <a:prstGeom prst="ellipse">
            <a:avLst/>
          </a:prstGeom>
          <a:noFill/>
          <a:ln w="1905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</a:p>
        </p:txBody>
      </p:sp>
      <p:sp>
        <p:nvSpPr>
          <p:cNvPr id="311300" name="Oval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625" y="5381625"/>
            <a:ext cx="304800" cy="304800"/>
          </a:xfrm>
          <a:prstGeom prst="ellipse">
            <a:avLst/>
          </a:prstGeom>
          <a:noFill/>
          <a:ln w="1905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</a:p>
        </p:txBody>
      </p:sp>
      <p:sp>
        <p:nvSpPr>
          <p:cNvPr id="311301" name="Oval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0334625" y="5734050"/>
            <a:ext cx="304800" cy="304800"/>
          </a:xfrm>
          <a:prstGeom prst="ellipse">
            <a:avLst/>
          </a:prstGeom>
          <a:noFill/>
          <a:ln w="1905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47850" y="2697164"/>
            <a:ext cx="8820150" cy="4160837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dirty="0">
                <a:solidFill>
                  <a:schemeClr val="bg1"/>
                </a:solidFill>
              </a:rPr>
              <a:t>① 내 마음에 꼭 맞는 작은 노트를 장만한다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  <a:endParaRPr lang="ko-KR" altLang="en-US" sz="240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dirty="0">
                <a:solidFill>
                  <a:schemeClr val="bg1"/>
                </a:solidFill>
              </a:rPr>
              <a:t>② 감사할 일이 생기면 언제 어디서든 기록한다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  <a:endParaRPr lang="ko-KR" altLang="en-US" sz="240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dirty="0">
                <a:solidFill>
                  <a:schemeClr val="bg1"/>
                </a:solidFill>
              </a:rPr>
              <a:t>③ 아침에 일어날 때나 저녁에 잠자리에 들 때 언제</a:t>
            </a:r>
            <a:r>
              <a:rPr lang="en-US" altLang="ko-KR" sz="2400" dirty="0">
                <a:solidFill>
                  <a:schemeClr val="bg1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</a:rPr>
              <a:t>든</a:t>
            </a:r>
            <a:r>
              <a:rPr lang="en-US" altLang="ko-KR" sz="2400" dirty="0">
                <a:solidFill>
                  <a:schemeClr val="bg1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</a:rPr>
              <a:t>하루를</a:t>
            </a:r>
            <a:r>
              <a:rPr lang="en-US" altLang="ko-KR" sz="2400" dirty="0">
                <a:solidFill>
                  <a:schemeClr val="bg1"/>
                </a:solidFill>
              </a:rPr>
              <a:t> 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ko-KR" sz="2400" dirty="0">
                <a:solidFill>
                  <a:schemeClr val="bg1"/>
                </a:solidFill>
              </a:rPr>
              <a:t>    </a:t>
            </a:r>
            <a:r>
              <a:rPr lang="ko-KR" altLang="en-US" sz="2400" dirty="0">
                <a:solidFill>
                  <a:schemeClr val="bg1"/>
                </a:solidFill>
              </a:rPr>
              <a:t>돌아보며 감사의 제목을 찾아 기록하는 시간을 갖는다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  <a:endParaRPr lang="ko-KR" altLang="en-US" sz="240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dirty="0">
                <a:solidFill>
                  <a:schemeClr val="bg1"/>
                </a:solidFill>
              </a:rPr>
              <a:t>④ 거창한 감사의 제목을 찾기보다 일상의 소박한 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ko-KR" sz="2400" dirty="0">
                <a:solidFill>
                  <a:schemeClr val="bg1"/>
                </a:solidFill>
              </a:rPr>
              <a:t>    </a:t>
            </a:r>
            <a:r>
              <a:rPr lang="ko-KR" altLang="en-US" sz="2400" dirty="0">
                <a:solidFill>
                  <a:schemeClr val="bg1"/>
                </a:solidFill>
              </a:rPr>
              <a:t>제목을 놓치지 않는다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  <a:endParaRPr lang="ko-KR" altLang="en-US" sz="240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dirty="0">
                <a:solidFill>
                  <a:schemeClr val="bg1"/>
                </a:solidFill>
              </a:rPr>
              <a:t>⑤ 사람을 만날 때 그 사람으로부터 받은 느낌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ko-KR" sz="2400" dirty="0">
                <a:solidFill>
                  <a:schemeClr val="bg1"/>
                </a:solidFill>
              </a:rPr>
              <a:t>    </a:t>
            </a:r>
            <a:r>
              <a:rPr lang="ko-KR" altLang="en-US" sz="2400" dirty="0">
                <a:solidFill>
                  <a:schemeClr val="bg1"/>
                </a:solidFill>
              </a:rPr>
              <a:t>만남이 가져주는 기쁨 등을 기록해 간다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  <a:endParaRPr lang="ko-KR" altLang="en-US" sz="240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endParaRPr lang="ko-KR" altLang="en-US" sz="2400" dirty="0"/>
          </a:p>
        </p:txBody>
      </p:sp>
      <p:pic>
        <p:nvPicPr>
          <p:cNvPr id="312323" name="Picture 2" descr="http://cafeptthumb1.phinf.naver.net/20110520_56/arcadium_1305850272276muu5K_jpg/14_arcadium.jpg?type=w7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2351088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94101" y="992922"/>
            <a:ext cx="436209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4000" b="1" spc="-30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gradFill>
                  <a:gsLst>
                    <a:gs pos="12000">
                      <a:srgbClr val="008A38"/>
                    </a:gs>
                    <a:gs pos="66000">
                      <a:srgbClr val="65D64A"/>
                    </a:gs>
                  </a:gsLst>
                  <a:lin ang="5400000" scaled="0"/>
                </a:gra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맑은 고딕"/>
                <a:ea typeface="맑은 고딕"/>
              </a:rPr>
              <a:t>감사일기 쓰는 방법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94101" y="588794"/>
            <a:ext cx="3669594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2800" b="1" dirty="0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맑은 고딕"/>
                <a:ea typeface="맑은 고딕"/>
              </a:rPr>
              <a:t>오프라 </a:t>
            </a:r>
            <a:r>
              <a:rPr lang="ko-KR" altLang="en-US" sz="2800" b="1" dirty="0" err="1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맑은 고딕"/>
                <a:ea typeface="맑은 고딕"/>
              </a:rPr>
              <a:t>윈프라가</a:t>
            </a:r>
            <a:r>
              <a:rPr lang="ko-KR" altLang="en-US" sz="2800" b="1" dirty="0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맑은 고딕"/>
                <a:ea typeface="맑은 고딕"/>
              </a:rPr>
              <a:t> 말한</a:t>
            </a:r>
          </a:p>
        </p:txBody>
      </p:sp>
      <p:cxnSp>
        <p:nvCxnSpPr>
          <p:cNvPr id="5" name="직선 연결선 4"/>
          <p:cNvCxnSpPr/>
          <p:nvPr/>
        </p:nvCxnSpPr>
        <p:spPr>
          <a:xfrm>
            <a:off x="3863975" y="0"/>
            <a:ext cx="0" cy="242093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1232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3" y="6092825"/>
            <a:ext cx="20701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81188" y="2708276"/>
            <a:ext cx="8786812" cy="3222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spc="-150" dirty="0">
                <a:solidFill>
                  <a:schemeClr val="bg1"/>
                </a:solidFill>
              </a:rPr>
              <a:t>⑥ 학교나 교회에서 </a:t>
            </a:r>
            <a:r>
              <a:rPr lang="en-US" altLang="ko-KR" sz="2400" spc="-150" dirty="0">
                <a:solidFill>
                  <a:schemeClr val="bg1"/>
                </a:solidFill>
              </a:rPr>
              <a:t>'</a:t>
            </a:r>
            <a:r>
              <a:rPr lang="ko-KR" altLang="en-US" sz="2400" spc="-150" dirty="0">
                <a:solidFill>
                  <a:schemeClr val="bg1"/>
                </a:solidFill>
              </a:rPr>
              <a:t>일기쓰기</a:t>
            </a:r>
            <a:r>
              <a:rPr lang="en-US" altLang="ko-KR" sz="2400" spc="-150" dirty="0">
                <a:solidFill>
                  <a:schemeClr val="bg1"/>
                </a:solidFill>
              </a:rPr>
              <a:t>' </a:t>
            </a:r>
            <a:r>
              <a:rPr lang="ko-KR" altLang="en-US" sz="2400" spc="-150" dirty="0">
                <a:solidFill>
                  <a:schemeClr val="bg1"/>
                </a:solidFill>
              </a:rPr>
              <a:t>모임을 만들어 함께 한다</a:t>
            </a:r>
            <a:r>
              <a:rPr lang="en-US" altLang="ko-KR" sz="2400" spc="-150" dirty="0">
                <a:solidFill>
                  <a:schemeClr val="bg1"/>
                </a:solidFill>
              </a:rPr>
              <a:t>.</a:t>
            </a:r>
            <a:endParaRPr lang="ko-KR" altLang="en-US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spc="-150" dirty="0">
                <a:solidFill>
                  <a:schemeClr val="bg1"/>
                </a:solidFill>
              </a:rPr>
              <a:t>⑦ 버스에 있거나 혼자 공공장소에 있을 때 그</a:t>
            </a:r>
            <a:r>
              <a:rPr lang="en-US" altLang="ko-KR" sz="2400" spc="-150" dirty="0">
                <a:solidFill>
                  <a:schemeClr val="bg1"/>
                </a:solidFill>
              </a:rPr>
              <a:t> </a:t>
            </a:r>
            <a:r>
              <a:rPr lang="ko-KR" altLang="en-US" sz="2400" spc="-150" dirty="0">
                <a:solidFill>
                  <a:schemeClr val="bg1"/>
                </a:solidFill>
              </a:rPr>
              <a:t>동안의</a:t>
            </a:r>
            <a:endParaRPr lang="en-US" altLang="ko-KR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ko-KR" sz="2400" spc="-150" dirty="0">
                <a:solidFill>
                  <a:schemeClr val="bg1"/>
                </a:solidFill>
              </a:rPr>
              <a:t>    </a:t>
            </a:r>
            <a:r>
              <a:rPr lang="ko-KR" altLang="en-US" sz="2400" spc="-150" dirty="0">
                <a:solidFill>
                  <a:schemeClr val="bg1"/>
                </a:solidFill>
              </a:rPr>
              <a:t>감사제목들을 훑어본다</a:t>
            </a:r>
            <a:r>
              <a:rPr lang="en-US" altLang="ko-KR" sz="2400" spc="-150" dirty="0">
                <a:solidFill>
                  <a:schemeClr val="bg1"/>
                </a:solidFill>
              </a:rPr>
              <a:t>.</a:t>
            </a:r>
            <a:endParaRPr lang="ko-KR" altLang="en-US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spc="-150" dirty="0">
                <a:solidFill>
                  <a:schemeClr val="bg1"/>
                </a:solidFill>
              </a:rPr>
              <a:t>⑧ 정기적으로 감사의 기록들을 나누고 격려</a:t>
            </a:r>
            <a:r>
              <a:rPr lang="en-US" altLang="ko-KR" sz="2400" spc="-150" dirty="0">
                <a:solidFill>
                  <a:schemeClr val="bg1"/>
                </a:solidFill>
              </a:rPr>
              <a:t> </a:t>
            </a:r>
            <a:r>
              <a:rPr lang="ko-KR" altLang="en-US" sz="2400" spc="-150" dirty="0">
                <a:solidFill>
                  <a:schemeClr val="bg1"/>
                </a:solidFill>
              </a:rPr>
              <a:t>한다</a:t>
            </a:r>
            <a:r>
              <a:rPr lang="en-US" altLang="ko-KR" sz="2400" spc="-150" dirty="0">
                <a:solidFill>
                  <a:schemeClr val="bg1"/>
                </a:solidFill>
              </a:rPr>
              <a:t>.</a:t>
            </a:r>
            <a:endParaRPr lang="ko-KR" altLang="en-US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spc="-150" dirty="0">
                <a:solidFill>
                  <a:schemeClr val="bg1"/>
                </a:solidFill>
              </a:rPr>
              <a:t>⑨ 나의 감사제목이 어떻게 변화하고 있는지 지켜본다</a:t>
            </a:r>
            <a:r>
              <a:rPr lang="en-US" altLang="ko-KR" sz="2400" spc="-150" dirty="0">
                <a:solidFill>
                  <a:schemeClr val="bg1"/>
                </a:solidFill>
              </a:rPr>
              <a:t>.</a:t>
            </a:r>
            <a:endParaRPr lang="ko-KR" altLang="en-US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ko-KR" altLang="en-US" sz="2400" spc="-150" dirty="0">
                <a:solidFill>
                  <a:schemeClr val="bg1"/>
                </a:solidFill>
              </a:rPr>
              <a:t>⑩ 나만의 조용하고 편안한 장소를 선택하여</a:t>
            </a:r>
            <a:r>
              <a:rPr lang="en-US" altLang="ko-KR" sz="2400" spc="-150" dirty="0">
                <a:solidFill>
                  <a:schemeClr val="bg1"/>
                </a:solidFill>
              </a:rPr>
              <a:t> </a:t>
            </a:r>
            <a:r>
              <a:rPr lang="ko-KR" altLang="en-US" sz="2400" spc="-150" dirty="0">
                <a:solidFill>
                  <a:schemeClr val="bg1"/>
                </a:solidFill>
              </a:rPr>
              <a:t>자주 그곳에 앉아</a:t>
            </a:r>
            <a:endParaRPr lang="en-US" altLang="ko-KR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ko-KR" sz="2400" spc="-150" dirty="0">
                <a:solidFill>
                  <a:schemeClr val="bg1"/>
                </a:solidFill>
              </a:rPr>
              <a:t>    </a:t>
            </a:r>
            <a:r>
              <a:rPr lang="ko-KR" altLang="en-US" sz="2400" spc="-150" dirty="0">
                <a:solidFill>
                  <a:schemeClr val="bg1"/>
                </a:solidFill>
              </a:rPr>
              <a:t>감사의 일기를 쓴다</a:t>
            </a:r>
            <a:r>
              <a:rPr lang="en-US" altLang="ko-KR" sz="2400" spc="-150" dirty="0">
                <a:solidFill>
                  <a:schemeClr val="bg1"/>
                </a:solidFill>
              </a:rPr>
              <a:t>.</a:t>
            </a:r>
            <a:endParaRPr lang="ko-KR" altLang="en-US" sz="2400" spc="-150" dirty="0">
              <a:solidFill>
                <a:schemeClr val="bg1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endParaRPr lang="ko-KR" altLang="en-US" sz="2400" spc="-150" dirty="0"/>
          </a:p>
        </p:txBody>
      </p:sp>
      <p:pic>
        <p:nvPicPr>
          <p:cNvPr id="313347" name="Picture 2" descr="http://cafeptthumb1.phinf.naver.net/20110520_56/arcadium_1305850272276muu5K_jpg/14_arcadium.jpg?type=w7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2351088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94101" y="992922"/>
            <a:ext cx="436209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4000" b="1" spc="-30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gradFill>
                  <a:gsLst>
                    <a:gs pos="12000">
                      <a:srgbClr val="008A38"/>
                    </a:gs>
                    <a:gs pos="66000">
                      <a:srgbClr val="65D64A"/>
                    </a:gs>
                  </a:gsLst>
                  <a:lin ang="5400000" scaled="0"/>
                </a:gra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맑은 고딕"/>
                <a:ea typeface="맑은 고딕"/>
              </a:rPr>
              <a:t>감사일기 쓰는 방법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94101" y="588794"/>
            <a:ext cx="3669594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2800" b="1" dirty="0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맑은 고딕"/>
                <a:ea typeface="맑은 고딕"/>
              </a:rPr>
              <a:t>오프라 </a:t>
            </a:r>
            <a:r>
              <a:rPr lang="ko-KR" altLang="en-US" sz="2800" b="1" dirty="0" err="1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맑은 고딕"/>
                <a:ea typeface="맑은 고딕"/>
              </a:rPr>
              <a:t>윈프라가</a:t>
            </a:r>
            <a:r>
              <a:rPr lang="ko-KR" altLang="en-US" sz="2800" b="1" dirty="0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맑은 고딕"/>
                <a:ea typeface="맑은 고딕"/>
              </a:rPr>
              <a:t> 말한</a:t>
            </a:r>
          </a:p>
        </p:txBody>
      </p:sp>
      <p:cxnSp>
        <p:nvCxnSpPr>
          <p:cNvPr id="10" name="직선 연결선 9"/>
          <p:cNvCxnSpPr/>
          <p:nvPr/>
        </p:nvCxnSpPr>
        <p:spPr>
          <a:xfrm>
            <a:off x="3863975" y="0"/>
            <a:ext cx="0" cy="242093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13351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3" y="6092825"/>
            <a:ext cx="20701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>
            <a:extLst>
              <a:ext uri="{FF2B5EF4-FFF2-40B4-BE49-F238E27FC236}">
                <a16:creationId xmlns:a16="http://schemas.microsoft.com/office/drawing/2014/main" id="{3A02C119-B7D8-4833-9042-EBEF31A3F0F1}"/>
              </a:ext>
            </a:extLst>
          </p:cNvPr>
          <p:cNvSpPr/>
          <p:nvPr/>
        </p:nvSpPr>
        <p:spPr>
          <a:xfrm>
            <a:off x="0" y="-23329"/>
            <a:ext cx="12192000" cy="6858000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F1F40172-73E5-43DD-9C8C-629F03290FE1}"/>
              </a:ext>
            </a:extLst>
          </p:cNvPr>
          <p:cNvCxnSpPr/>
          <p:nvPr/>
        </p:nvCxnSpPr>
        <p:spPr>
          <a:xfrm flipV="1">
            <a:off x="2595563" y="3143250"/>
            <a:ext cx="4500562" cy="2857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77096A0E-C8F6-4D03-AFDE-5273FD48DC80}"/>
              </a:ext>
            </a:extLst>
          </p:cNvPr>
          <p:cNvCxnSpPr>
            <a:endCxn id="1026" idx="2"/>
          </p:cNvCxnSpPr>
          <p:nvPr/>
        </p:nvCxnSpPr>
        <p:spPr>
          <a:xfrm rot="5400000" flipH="1" flipV="1">
            <a:off x="4702969" y="3321844"/>
            <a:ext cx="2643188" cy="228600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CC1647F4-BE6E-4158-93E7-82F64563DC63}"/>
              </a:ext>
            </a:extLst>
          </p:cNvPr>
          <p:cNvCxnSpPr>
            <a:endCxn id="1026" idx="2"/>
          </p:cNvCxnSpPr>
          <p:nvPr/>
        </p:nvCxnSpPr>
        <p:spPr>
          <a:xfrm rot="16200000" flipV="1">
            <a:off x="6488907" y="3821907"/>
            <a:ext cx="2643188" cy="1285875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E622709C-7912-4C2C-9A0B-06677DA788D5}"/>
              </a:ext>
            </a:extLst>
          </p:cNvPr>
          <p:cNvCxnSpPr>
            <a:endCxn id="1026" idx="2"/>
          </p:cNvCxnSpPr>
          <p:nvPr/>
        </p:nvCxnSpPr>
        <p:spPr>
          <a:xfrm rot="10800000" flipV="1">
            <a:off x="7167564" y="1071564"/>
            <a:ext cx="2428875" cy="2071687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79F9AE98-4282-4599-8C50-8797C038353F}"/>
              </a:ext>
            </a:extLst>
          </p:cNvPr>
          <p:cNvCxnSpPr/>
          <p:nvPr/>
        </p:nvCxnSpPr>
        <p:spPr>
          <a:xfrm>
            <a:off x="3524250" y="1214438"/>
            <a:ext cx="3429000" cy="1928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타원 8">
            <a:extLst>
              <a:ext uri="{FF2B5EF4-FFF2-40B4-BE49-F238E27FC236}">
                <a16:creationId xmlns:a16="http://schemas.microsoft.com/office/drawing/2014/main" id="{D0514F16-8468-4F2C-9EB0-0FDA633492EC}"/>
              </a:ext>
            </a:extLst>
          </p:cNvPr>
          <p:cNvSpPr/>
          <p:nvPr/>
        </p:nvSpPr>
        <p:spPr>
          <a:xfrm>
            <a:off x="5667372" y="1643050"/>
            <a:ext cx="3000396" cy="3000396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pic>
        <p:nvPicPr>
          <p:cNvPr id="1028" name="Picture 4" descr="C:\Documents and Settings\user\My Documents\그림2_2.png">
            <a:extLst>
              <a:ext uri="{FF2B5EF4-FFF2-40B4-BE49-F238E27FC236}">
                <a16:creationId xmlns:a16="http://schemas.microsoft.com/office/drawing/2014/main" id="{5E3E51C4-5D7D-4786-BF56-8C81050E8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1" y="3214689"/>
            <a:ext cx="232251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5" descr="C:\Documents and Settings\user\My Documents\그림1_2.png">
            <a:extLst>
              <a:ext uri="{FF2B5EF4-FFF2-40B4-BE49-F238E27FC236}">
                <a16:creationId xmlns:a16="http://schemas.microsoft.com/office/drawing/2014/main" id="{9148B045-B9E6-4581-8E93-B82CD2315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4" y="2357438"/>
            <a:ext cx="210978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Documents and Settings\user\My Documents\그림1.png">
            <a:extLst>
              <a:ext uri="{FF2B5EF4-FFF2-40B4-BE49-F238E27FC236}">
                <a16:creationId xmlns:a16="http://schemas.microsoft.com/office/drawing/2014/main" id="{31D76B26-DC8B-47B6-AFEB-23375C98F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4" y="2368550"/>
            <a:ext cx="2109787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AA2D198D-E8E1-474C-8CA4-ACAA51538C28}"/>
              </a:ext>
            </a:extLst>
          </p:cNvPr>
          <p:cNvSpPr/>
          <p:nvPr/>
        </p:nvSpPr>
        <p:spPr>
          <a:xfrm>
            <a:off x="2595538" y="357166"/>
            <a:ext cx="1785918" cy="1785918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824023C3-74A2-424D-877B-5E143A876383}"/>
              </a:ext>
            </a:extLst>
          </p:cNvPr>
          <p:cNvSpPr/>
          <p:nvPr/>
        </p:nvSpPr>
        <p:spPr>
          <a:xfrm>
            <a:off x="1738282" y="2536041"/>
            <a:ext cx="1785918" cy="1785918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509D1406-C002-4858-9EFB-192CBAA000C2}"/>
              </a:ext>
            </a:extLst>
          </p:cNvPr>
          <p:cNvSpPr/>
          <p:nvPr/>
        </p:nvSpPr>
        <p:spPr>
          <a:xfrm>
            <a:off x="3952860" y="4857760"/>
            <a:ext cx="1785918" cy="1785918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1A92DDEB-C84D-4FFF-AB2C-1CF5C6FD7632}"/>
              </a:ext>
            </a:extLst>
          </p:cNvPr>
          <p:cNvSpPr/>
          <p:nvPr/>
        </p:nvSpPr>
        <p:spPr>
          <a:xfrm>
            <a:off x="7596198" y="4857760"/>
            <a:ext cx="1785918" cy="1785918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F9E64772-41FD-41FC-B245-E2EDFCCBA7A6}"/>
              </a:ext>
            </a:extLst>
          </p:cNvPr>
          <p:cNvSpPr/>
          <p:nvPr/>
        </p:nvSpPr>
        <p:spPr>
          <a:xfrm>
            <a:off x="8667768" y="214290"/>
            <a:ext cx="1785918" cy="1785918"/>
          </a:xfrm>
          <a:prstGeom prst="ellipse">
            <a:avLst/>
          </a:prstGeom>
          <a:solidFill>
            <a:srgbClr val="D0666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pic>
        <p:nvPicPr>
          <p:cNvPr id="1030" name="Picture 6" descr="C:\Documents and Settings\user\My Documents\Untitled-5.png">
            <a:extLst>
              <a:ext uri="{FF2B5EF4-FFF2-40B4-BE49-F238E27FC236}">
                <a16:creationId xmlns:a16="http://schemas.microsoft.com/office/drawing/2014/main" id="{9C613B50-C0BC-45B1-BA27-3D51203F7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7625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Documents and Settings\user\My Documents\Untitled-6.png">
            <a:extLst>
              <a:ext uri="{FF2B5EF4-FFF2-40B4-BE49-F238E27FC236}">
                <a16:creationId xmlns:a16="http://schemas.microsoft.com/office/drawing/2014/main" id="{FF9C9339-1CDB-4C75-8A14-955E859D0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5" y="320675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:\Documents and Settings\user\My Documents\Untitled-7.png">
            <a:extLst>
              <a:ext uri="{FF2B5EF4-FFF2-40B4-BE49-F238E27FC236}">
                <a16:creationId xmlns:a16="http://schemas.microsoft.com/office/drawing/2014/main" id="{178DB306-D3A1-426F-9562-909BFA203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4981575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Documents and Settings\user\My Documents\Untitled-8.png">
            <a:extLst>
              <a:ext uri="{FF2B5EF4-FFF2-40B4-BE49-F238E27FC236}">
                <a16:creationId xmlns:a16="http://schemas.microsoft.com/office/drawing/2014/main" id="{CFB0726F-9AFD-4D11-8A4E-AA4A8F45C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5000625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C:\Documents and Settings\user\My Documents\Untitled-9.png">
            <a:extLst>
              <a:ext uri="{FF2B5EF4-FFF2-40B4-BE49-F238E27FC236}">
                <a16:creationId xmlns:a16="http://schemas.microsoft.com/office/drawing/2014/main" id="{99FAB642-A4C5-40F7-86EE-023530643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2657475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997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8FB7CD7-971B-4D34-BDCA-53EBE0A419F5}"/>
              </a:ext>
            </a:extLst>
          </p:cNvPr>
          <p:cNvSpPr txBox="1"/>
          <p:nvPr/>
        </p:nvSpPr>
        <p:spPr>
          <a:xfrm>
            <a:off x="1317979" y="1439234"/>
            <a:ext cx="9144000" cy="34930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8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형통한 날에는 기뻐하고 곤고한 날에는 생각하라</a:t>
            </a:r>
            <a:endParaRPr kumimoji="0" lang="en-US" altLang="ko-KR" sz="28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anose="020B0503020000020004" pitchFamily="50" charset="-127"/>
              <a:cs typeface="+mn-cs"/>
            </a:endParaRPr>
          </a:p>
          <a:p>
            <a:pPr marR="0" lvl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800" spc="-300" dirty="0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하나님이 이 두가지를 병행하게 하사</a:t>
            </a:r>
            <a:endParaRPr lang="en-US" altLang="ko-KR" sz="2800" spc="-300" dirty="0">
              <a:solidFill>
                <a:prstClr val="black"/>
              </a:solidFill>
              <a:latin typeface="맑은 고딕" pitchFamily="50" charset="-127"/>
              <a:ea typeface="맑은 고딕" panose="020B0503020000020004" pitchFamily="50" charset="-127"/>
            </a:endParaRPr>
          </a:p>
          <a:p>
            <a:pPr marR="0" lvl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800" spc="-300" dirty="0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 사람으로 그 장래 일을 </a:t>
            </a:r>
            <a:endParaRPr lang="en-US" altLang="ko-KR" sz="2800" spc="-300" dirty="0">
              <a:solidFill>
                <a:prstClr val="black"/>
              </a:solidFill>
              <a:latin typeface="맑은 고딕" pitchFamily="50" charset="-127"/>
              <a:ea typeface="맑은 고딕" panose="020B0503020000020004" pitchFamily="50" charset="-127"/>
            </a:endParaRPr>
          </a:p>
          <a:p>
            <a:pPr marR="0" lvl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800" spc="-300" dirty="0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능히 헤아려 알지 못하게 </a:t>
            </a:r>
            <a:r>
              <a:rPr lang="ko-KR" altLang="en-US" sz="2800" spc="-300" dirty="0" err="1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하셨느니라</a:t>
            </a:r>
            <a:endParaRPr lang="en-US" altLang="ko-KR" sz="2800" spc="-300" dirty="0">
              <a:solidFill>
                <a:prstClr val="black"/>
              </a:solidFill>
              <a:latin typeface="맑은 고딕" pitchFamily="50" charset="-127"/>
              <a:ea typeface="맑은 고딕" panose="020B0503020000020004" pitchFamily="50" charset="-127"/>
            </a:endParaRPr>
          </a:p>
          <a:p>
            <a:pPr marR="0" lvl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spc="-300" dirty="0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spc="-300" dirty="0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전도서 </a:t>
            </a:r>
            <a:r>
              <a:rPr lang="en-US" altLang="ko-KR" sz="2800" spc="-300" dirty="0">
                <a:solidFill>
                  <a:prstClr val="black"/>
                </a:solidFill>
                <a:latin typeface="맑은 고딕" pitchFamily="50" charset="-127"/>
                <a:ea typeface="맑은 고딕" panose="020B0503020000020004" pitchFamily="50" charset="-127"/>
              </a:rPr>
              <a:t>7:14)</a:t>
            </a:r>
            <a:endParaRPr kumimoji="0" lang="ko-KR" altLang="en-US" sz="28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B0A4D-835A-4C73-AFE3-607CCB893545}"/>
              </a:ext>
            </a:extLst>
          </p:cNvPr>
          <p:cNvSpPr txBox="1"/>
          <p:nvPr/>
        </p:nvSpPr>
        <p:spPr>
          <a:xfrm rot="16200000">
            <a:off x="10539454" y="3359747"/>
            <a:ext cx="23774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6" name="그림 3">
            <a:extLst>
              <a:ext uri="{FF2B5EF4-FFF2-40B4-BE49-F238E27FC236}">
                <a16:creationId xmlns:a16="http://schemas.microsoft.com/office/drawing/2014/main" id="{FED12475-53CF-40E7-84B6-1691B2EB1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834" y="6198094"/>
            <a:ext cx="1173166" cy="65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9CAD9768-87DC-469B-B02E-5FD3A37F3A36}"/>
              </a:ext>
            </a:extLst>
          </p:cNvPr>
          <p:cNvSpPr/>
          <p:nvPr/>
        </p:nvSpPr>
        <p:spPr>
          <a:xfrm>
            <a:off x="7149515" y="428081"/>
            <a:ext cx="3518485" cy="62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-342900" algn="r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905"/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날구원하신 주 감사 </a:t>
            </a:r>
          </a:p>
        </p:txBody>
      </p:sp>
    </p:spTree>
    <p:extLst>
      <p:ext uri="{BB962C8B-B14F-4D97-AF65-F5344CB8AC3E}">
        <p14:creationId xmlns:p14="http://schemas.microsoft.com/office/powerpoint/2010/main" val="4287270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658" name="Picture 2" descr="00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35" name="Text Box 3"/>
          <p:cNvSpPr txBox="1">
            <a:spLocks noChangeArrowheads="1"/>
          </p:cNvSpPr>
          <p:nvPr/>
        </p:nvSpPr>
        <p:spPr bwMode="auto">
          <a:xfrm>
            <a:off x="3871913" y="5419726"/>
            <a:ext cx="5660524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-윤고딕250" pitchFamily="18" charset="-127"/>
                <a:ea typeface="-윤고딕250" pitchFamily="18" charset="-127"/>
                <a:cs typeface="+mn-cs"/>
              </a:rPr>
              <a:t>발견하는 것이 아니라</a:t>
            </a:r>
            <a:endParaRPr kumimoji="0" lang="ko-KR" altLang="en-US" sz="4400" b="0" i="0" u="none" strike="noStrike" kern="1200" cap="none" spc="0" normalizeH="0" baseline="0" noProof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Arial Black" pitchFamily="34" charset="0"/>
              <a:ea typeface="굴림"/>
              <a:cs typeface="+mn-cs"/>
            </a:endParaRPr>
          </a:p>
        </p:txBody>
      </p:sp>
      <p:sp>
        <p:nvSpPr>
          <p:cNvPr id="274436" name="Text Box 4"/>
          <p:cNvSpPr txBox="1">
            <a:spLocks noChangeArrowheads="1"/>
          </p:cNvSpPr>
          <p:nvPr/>
        </p:nvSpPr>
        <p:spPr bwMode="auto">
          <a:xfrm>
            <a:off x="4943476" y="765176"/>
            <a:ext cx="534312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CCCC00"/>
                </a:solidFill>
                <a:effectLst/>
                <a:uLnTx/>
                <a:uFillTx/>
                <a:latin typeface="-윤고딕250" pitchFamily="18" charset="-127"/>
                <a:ea typeface="-윤고딕250" pitchFamily="18" charset="-127"/>
                <a:cs typeface="+mn-cs"/>
              </a:rPr>
              <a:t>알아 차리는 것</a:t>
            </a:r>
            <a:endParaRPr kumimoji="0" lang="ko-KR" altLang="en-US" sz="6000" b="0" i="0" u="none" strike="noStrike" kern="1200" cap="none" spc="0" normalizeH="0" baseline="0" noProof="0">
              <a:ln>
                <a:noFill/>
              </a:ln>
              <a:solidFill>
                <a:srgbClr val="CCCC00"/>
              </a:solidFill>
              <a:effectLst/>
              <a:uLnTx/>
              <a:uFillTx/>
              <a:latin typeface="Arial Black" pitchFamily="34" charset="0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79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5" grpId="0"/>
      <p:bldP spid="2744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ChangeArrowheads="1"/>
          </p:cNvSpPr>
          <p:nvPr/>
        </p:nvSpPr>
        <p:spPr bwMode="auto">
          <a:xfrm>
            <a:off x="1524001" y="1196976"/>
            <a:ext cx="8101013" cy="3973513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79587" name="Text Box 3"/>
          <p:cNvSpPr txBox="1">
            <a:spLocks noChangeArrowheads="1"/>
          </p:cNvSpPr>
          <p:nvPr/>
        </p:nvSpPr>
        <p:spPr bwMode="auto">
          <a:xfrm>
            <a:off x="1992314" y="1412876"/>
            <a:ext cx="7388561" cy="334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"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아이스크림 콘을 손에 쥐고 걸어가고 싶었어요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아이들이 콘을 먹으며 걷는 모습을 보면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참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재밌겠다는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 생각이 듭니다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또 조카 손을 잡고 파도 치는 백사장을 걷고 싶어요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파도가 치면 종종 뒷걸음치며 물러서는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소박함을 느끼고 싶습니다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." </a:t>
            </a:r>
          </a:p>
        </p:txBody>
      </p:sp>
      <p:pic>
        <p:nvPicPr>
          <p:cNvPr id="579588" name="Picture 4" descr="백사장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91550" y="1196976"/>
            <a:ext cx="20764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9589" name="Text Box 5"/>
          <p:cNvSpPr txBox="1">
            <a:spLocks noChangeArrowheads="1"/>
          </p:cNvSpPr>
          <p:nvPr/>
        </p:nvSpPr>
        <p:spPr bwMode="auto">
          <a:xfrm>
            <a:off x="7299325" y="5229225"/>
            <a:ext cx="1301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- </a:t>
            </a:r>
            <a:r>
              <a: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장영희 교수</a:t>
            </a:r>
          </a:p>
        </p:txBody>
      </p:sp>
    </p:spTree>
    <p:extLst>
      <p:ext uri="{BB962C8B-B14F-4D97-AF65-F5344CB8AC3E}">
        <p14:creationId xmlns:p14="http://schemas.microsoft.com/office/powerpoint/2010/main" val="319704477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1" y="1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8199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1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1" y="1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1402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집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5551" y="1512888"/>
            <a:ext cx="7127875" cy="534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Oval 3"/>
          <p:cNvSpPr>
            <a:spLocks noChangeArrowheads="1"/>
          </p:cNvSpPr>
          <p:nvPr/>
        </p:nvSpPr>
        <p:spPr bwMode="auto">
          <a:xfrm>
            <a:off x="4803775" y="4486275"/>
            <a:ext cx="2592388" cy="1225550"/>
          </a:xfrm>
          <a:prstGeom prst="ellipse">
            <a:avLst/>
          </a:prstGeom>
          <a:gradFill rotWithShape="1">
            <a:gsLst>
              <a:gs pos="0">
                <a:srgbClr val="C0C0C0"/>
              </a:gs>
              <a:gs pos="100000">
                <a:srgbClr val="6E6E6E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4770439" y="4489450"/>
            <a:ext cx="2663825" cy="1081088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024563" y="3068638"/>
            <a:ext cx="1871662" cy="1871662"/>
            <a:chOff x="2925" y="2160"/>
            <a:chExt cx="1179" cy="1179"/>
          </a:xfrm>
        </p:grpSpPr>
        <p:sp>
          <p:nvSpPr>
            <p:cNvPr id="38928" name="Oval 6"/>
            <p:cNvSpPr>
              <a:spLocks noChangeArrowheads="1"/>
            </p:cNvSpPr>
            <p:nvPr/>
          </p:nvSpPr>
          <p:spPr bwMode="auto">
            <a:xfrm>
              <a:off x="2925" y="2160"/>
              <a:ext cx="1179" cy="1179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D2D254">
                    <a:alpha val="9800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440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감사</a:t>
              </a:r>
            </a:p>
          </p:txBody>
        </p:sp>
        <p:sp>
          <p:nvSpPr>
            <p:cNvPr id="254983" name="Oval 7"/>
            <p:cNvSpPr>
              <a:spLocks noChangeArrowheads="1"/>
            </p:cNvSpPr>
            <p:nvPr/>
          </p:nvSpPr>
          <p:spPr bwMode="auto">
            <a:xfrm rot="-1928297">
              <a:off x="3061" y="2296"/>
              <a:ext cx="499" cy="22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5725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171951" y="3068638"/>
            <a:ext cx="1871663" cy="1871662"/>
            <a:chOff x="1565" y="2160"/>
            <a:chExt cx="1179" cy="1179"/>
          </a:xfrm>
        </p:grpSpPr>
        <p:sp>
          <p:nvSpPr>
            <p:cNvPr id="38926" name="Oval 9"/>
            <p:cNvSpPr>
              <a:spLocks noChangeArrowheads="1"/>
            </p:cNvSpPr>
            <p:nvPr/>
          </p:nvSpPr>
          <p:spPr bwMode="auto">
            <a:xfrm>
              <a:off x="1565" y="2160"/>
              <a:ext cx="1179" cy="1179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D2D254">
                    <a:alpha val="9800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44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감탄</a:t>
              </a:r>
            </a:p>
          </p:txBody>
        </p:sp>
        <p:sp>
          <p:nvSpPr>
            <p:cNvPr id="254986" name="Oval 10"/>
            <p:cNvSpPr>
              <a:spLocks noChangeArrowheads="1"/>
            </p:cNvSpPr>
            <p:nvPr/>
          </p:nvSpPr>
          <p:spPr bwMode="auto">
            <a:xfrm rot="-1928297">
              <a:off x="1701" y="2296"/>
              <a:ext cx="499" cy="22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5725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</p:grpSp>
      <p:pic>
        <p:nvPicPr>
          <p:cNvPr id="254987" name="힘내라 맑은물아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264650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Rectangle 12"/>
          <p:cNvSpPr>
            <a:spLocks noChangeArrowheads="1"/>
          </p:cNvSpPr>
          <p:nvPr/>
        </p:nvSpPr>
        <p:spPr bwMode="auto">
          <a:xfrm>
            <a:off x="8832850" y="0"/>
            <a:ext cx="1835150" cy="21336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38921" name="Oval 13"/>
          <p:cNvSpPr>
            <a:spLocks noChangeArrowheads="1"/>
          </p:cNvSpPr>
          <p:nvPr/>
        </p:nvSpPr>
        <p:spPr bwMode="auto">
          <a:xfrm>
            <a:off x="3286126" y="908051"/>
            <a:ext cx="5618163" cy="73025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38922" name="Oval 14"/>
          <p:cNvSpPr>
            <a:spLocks noChangeArrowheads="1"/>
          </p:cNvSpPr>
          <p:nvPr/>
        </p:nvSpPr>
        <p:spPr bwMode="auto">
          <a:xfrm>
            <a:off x="3143251" y="835026"/>
            <a:ext cx="5618163" cy="73025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pic>
        <p:nvPicPr>
          <p:cNvPr id="38923" name="Picture 15" descr="웃음사진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04288" y="355601"/>
            <a:ext cx="118745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2208214" y="188913"/>
            <a:ext cx="61928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36" tIns="45718" rIns="91436" bIns="45718" anchor="ctr"/>
          <a:lstStyle/>
          <a:p>
            <a:pPr>
              <a:defRPr/>
            </a:pPr>
            <a:r>
              <a:rPr lang="ko-KR" altLang="en-US" sz="3900" dirty="0">
                <a:solidFill>
                  <a:srgbClr val="7E9CE8"/>
                </a:solidFill>
                <a:latin typeface="HY울릉도M" pitchFamily="18" charset="-127"/>
                <a:ea typeface="HY울릉도M" pitchFamily="18" charset="-127"/>
              </a:rPr>
              <a:t>감탄과 감사는 한집에 산다</a:t>
            </a:r>
            <a:r>
              <a:rPr lang="en-US" altLang="ko-KR" sz="3900" dirty="0">
                <a:solidFill>
                  <a:srgbClr val="7E9CE8"/>
                </a:solidFill>
                <a:latin typeface="HY울릉도M" pitchFamily="18" charset="-127"/>
                <a:ea typeface="HY울릉도M" pitchFamily="18" charset="-127"/>
              </a:rPr>
              <a:t>!</a:t>
            </a:r>
          </a:p>
        </p:txBody>
      </p:sp>
      <p:sp>
        <p:nvSpPr>
          <p:cNvPr id="38925" name="Rectangle 17"/>
          <p:cNvSpPr>
            <a:spLocks noChangeArrowheads="1"/>
          </p:cNvSpPr>
          <p:nvPr/>
        </p:nvSpPr>
        <p:spPr bwMode="auto">
          <a:xfrm>
            <a:off x="3216276" y="6308726"/>
            <a:ext cx="7127875" cy="3841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49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973" fill="hold"/>
                                        <p:tgtEl>
                                          <p:spTgt spid="2549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9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498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559</Words>
  <Application>Microsoft Office PowerPoint</Application>
  <PresentationFormat>와이드스크린</PresentationFormat>
  <Paragraphs>127</Paragraphs>
  <Slides>22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37" baseType="lpstr">
      <vt:lpstr>Futura LtCn BT</vt:lpstr>
      <vt:lpstr>HY견고딕</vt:lpstr>
      <vt:lpstr>HY울릉도M</vt:lpstr>
      <vt:lpstr>HY헤드라인M</vt:lpstr>
      <vt:lpstr>Montserrat Black</vt:lpstr>
      <vt:lpstr>Roboto</vt:lpstr>
      <vt:lpstr>굴림</vt:lpstr>
      <vt:lpstr>나눔스퀘어OTF</vt:lpstr>
      <vt:lpstr>맑은 고딕</vt:lpstr>
      <vt:lpstr>산돌 도로표지판M</vt:lpstr>
      <vt:lpstr>-윤고딕240</vt:lpstr>
      <vt:lpstr>-윤고딕250</vt:lpstr>
      <vt:lpstr>Arial</vt:lpstr>
      <vt:lpstr>Arial Black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사단법인하이패밀리</dc:creator>
  <cp:lastModifiedBy>사단법인하이패밀리</cp:lastModifiedBy>
  <cp:revision>4</cp:revision>
  <dcterms:created xsi:type="dcterms:W3CDTF">2024-07-31T01:03:55Z</dcterms:created>
  <dcterms:modified xsi:type="dcterms:W3CDTF">2024-08-12T06:44:24Z</dcterms:modified>
</cp:coreProperties>
</file>