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0" r:id="rId3"/>
    <p:sldMasterId id="2147483700" r:id="rId4"/>
  </p:sldMasterIdLst>
  <p:sldIdLst>
    <p:sldId id="1332" r:id="rId5"/>
    <p:sldId id="367" r:id="rId6"/>
    <p:sldId id="1276" r:id="rId7"/>
    <p:sldId id="1277" r:id="rId8"/>
    <p:sldId id="1318" r:id="rId9"/>
    <p:sldId id="681" r:id="rId10"/>
    <p:sldId id="682" r:id="rId11"/>
    <p:sldId id="683" r:id="rId12"/>
    <p:sldId id="379" r:id="rId13"/>
    <p:sldId id="684" r:id="rId14"/>
    <p:sldId id="685" r:id="rId15"/>
    <p:sldId id="1323" r:id="rId16"/>
    <p:sldId id="686" r:id="rId17"/>
    <p:sldId id="687" r:id="rId18"/>
    <p:sldId id="383" r:id="rId19"/>
    <p:sldId id="689" r:id="rId20"/>
    <p:sldId id="690" r:id="rId21"/>
    <p:sldId id="1320" r:id="rId22"/>
    <p:sldId id="692" r:id="rId23"/>
    <p:sldId id="389" r:id="rId24"/>
    <p:sldId id="693" r:id="rId25"/>
    <p:sldId id="694" r:id="rId26"/>
    <p:sldId id="1324" r:id="rId27"/>
    <p:sldId id="1325" r:id="rId28"/>
    <p:sldId id="1326" r:id="rId29"/>
    <p:sldId id="1327" r:id="rId30"/>
    <p:sldId id="1328" r:id="rId31"/>
    <p:sldId id="1329" r:id="rId32"/>
    <p:sldId id="695" r:id="rId33"/>
    <p:sldId id="257" r:id="rId34"/>
    <p:sldId id="256" r:id="rId35"/>
    <p:sldId id="1330" r:id="rId36"/>
    <p:sldId id="1284" r:id="rId37"/>
    <p:sldId id="1285" r:id="rId38"/>
    <p:sldId id="1286" r:id="rId39"/>
    <p:sldId id="1288" r:id="rId40"/>
    <p:sldId id="510" r:id="rId41"/>
    <p:sldId id="1331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260" r:id="rId51"/>
    <p:sldId id="261" r:id="rId52"/>
    <p:sldId id="262" r:id="rId53"/>
    <p:sldId id="263" r:id="rId54"/>
    <p:sldId id="264" r:id="rId55"/>
    <p:sldId id="265" r:id="rId56"/>
    <p:sldId id="350" r:id="rId57"/>
    <p:sldId id="351" r:id="rId58"/>
    <p:sldId id="346" r:id="rId59"/>
    <p:sldId id="349" r:id="rId6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8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5FF6C5-997E-7B7C-C000-9167B72BEC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3BC63B5-DC36-12A5-F1C7-1F0E9250A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2CB8D8-FC88-0D50-6237-B2A33F5E6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D922A4-B031-F254-5516-E8EA71ABF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3953A1-530D-F9D2-762A-C360697F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816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704D83-996A-A721-2497-791770A44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3AEDDE8-1616-8979-6251-36EE41839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E09B9F-8BDD-EA66-61C7-6878A223B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E69450-6556-5834-6E7A-780CA6B09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9521699-A19A-108E-1782-48F3C87C0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33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2437E17-6AEC-9ECB-149A-9700594A76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11B2B7F-4F3D-860E-7729-78A867B5E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00C285-B740-70FD-8160-8A1DE7FD6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8AFD1E-48FE-B355-6134-1C9A661F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3431F9A-6E47-EDF1-3D7D-03FEBC261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544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8672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257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949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79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421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5976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5141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085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556FF8-099F-C06D-E94D-C0C1F9E65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5FFA4F3-505B-B7E1-68AA-84CE88F26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7E7B1F-1D81-AF04-3282-7A993842D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152D16-CA50-2FFB-C8C9-8F899EB84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DBB287-D5B7-7802-42CE-71034B46C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56553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078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370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327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351334-677B-4BDA-A51B-19AE653E06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460" y="434008"/>
            <a:ext cx="3525079" cy="5989983"/>
          </a:xfrm>
          <a:custGeom>
            <a:avLst/>
            <a:gdLst>
              <a:gd name="connsiteX0" fmla="*/ 0 w 3525079"/>
              <a:gd name="connsiteY0" fmla="*/ 0 h 5989983"/>
              <a:gd name="connsiteX1" fmla="*/ 3525079 w 3525079"/>
              <a:gd name="connsiteY1" fmla="*/ 0 h 5989983"/>
              <a:gd name="connsiteX2" fmla="*/ 3525079 w 3525079"/>
              <a:gd name="connsiteY2" fmla="*/ 5989983 h 5989983"/>
              <a:gd name="connsiteX3" fmla="*/ 0 w 3525079"/>
              <a:gd name="connsiteY3" fmla="*/ 5989983 h 598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079" h="5989983">
                <a:moveTo>
                  <a:pt x="0" y="0"/>
                </a:moveTo>
                <a:lnTo>
                  <a:pt x="3525079" y="0"/>
                </a:lnTo>
                <a:lnTo>
                  <a:pt x="3525079" y="5989983"/>
                </a:lnTo>
                <a:lnTo>
                  <a:pt x="0" y="59899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8CD412-38F0-4D9F-9CF1-51AE14D88A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04059" y="1878495"/>
            <a:ext cx="3108960" cy="3108960"/>
          </a:xfrm>
          <a:custGeom>
            <a:avLst/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35810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500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0208C0-2536-4499-A5BF-9B52AC082A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9487" y="914398"/>
            <a:ext cx="4688112" cy="5943600"/>
          </a:xfrm>
          <a:custGeom>
            <a:avLst/>
            <a:gdLst>
              <a:gd name="connsiteX0" fmla="*/ 0 w 4688112"/>
              <a:gd name="connsiteY0" fmla="*/ 0 h 5943600"/>
              <a:gd name="connsiteX1" fmla="*/ 4688112 w 4688112"/>
              <a:gd name="connsiteY1" fmla="*/ 0 h 5943600"/>
              <a:gd name="connsiteX2" fmla="*/ 4688112 w 4688112"/>
              <a:gd name="connsiteY2" fmla="*/ 5943600 h 5943600"/>
              <a:gd name="connsiteX3" fmla="*/ 0 w 4688112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2" h="5943600">
                <a:moveTo>
                  <a:pt x="0" y="0"/>
                </a:moveTo>
                <a:lnTo>
                  <a:pt x="4688112" y="0"/>
                </a:lnTo>
                <a:lnTo>
                  <a:pt x="4688112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38711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1012F5E-F23B-47DE-A935-F82C5724D8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4523" y="864703"/>
            <a:ext cx="7248939" cy="5128591"/>
          </a:xfrm>
          <a:custGeom>
            <a:avLst/>
            <a:gdLst>
              <a:gd name="connsiteX0" fmla="*/ 0 w 7248939"/>
              <a:gd name="connsiteY0" fmla="*/ 0 h 5128591"/>
              <a:gd name="connsiteX1" fmla="*/ 7248939 w 7248939"/>
              <a:gd name="connsiteY1" fmla="*/ 0 h 5128591"/>
              <a:gd name="connsiteX2" fmla="*/ 7248939 w 7248939"/>
              <a:gd name="connsiteY2" fmla="*/ 5128591 h 5128591"/>
              <a:gd name="connsiteX3" fmla="*/ 0 w 7248939"/>
              <a:gd name="connsiteY3" fmla="*/ 5128591 h 512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8939" h="5128591">
                <a:moveTo>
                  <a:pt x="0" y="0"/>
                </a:moveTo>
                <a:lnTo>
                  <a:pt x="7248939" y="0"/>
                </a:lnTo>
                <a:lnTo>
                  <a:pt x="7248939" y="5128591"/>
                </a:lnTo>
                <a:lnTo>
                  <a:pt x="0" y="51285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741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89BAE8-9B36-44C1-98A3-E9DCAFC537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99791" y="1142997"/>
            <a:ext cx="7474226" cy="4572000"/>
          </a:xfrm>
          <a:custGeom>
            <a:avLst/>
            <a:gdLst>
              <a:gd name="connsiteX0" fmla="*/ 0 w 7474226"/>
              <a:gd name="connsiteY0" fmla="*/ 0 h 4572000"/>
              <a:gd name="connsiteX1" fmla="*/ 7474226 w 7474226"/>
              <a:gd name="connsiteY1" fmla="*/ 0 h 4572000"/>
              <a:gd name="connsiteX2" fmla="*/ 7474226 w 7474226"/>
              <a:gd name="connsiteY2" fmla="*/ 4572000 h 4572000"/>
              <a:gd name="connsiteX3" fmla="*/ 0 w 7474226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4226" h="4572000">
                <a:moveTo>
                  <a:pt x="0" y="0"/>
                </a:moveTo>
                <a:lnTo>
                  <a:pt x="7474226" y="0"/>
                </a:lnTo>
                <a:lnTo>
                  <a:pt x="7474226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6625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FA3D14-A455-4AC8-9818-3306FF1BBF4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73062" y="1460305"/>
            <a:ext cx="6751320" cy="3937391"/>
          </a:xfrm>
          <a:custGeom>
            <a:avLst/>
            <a:gdLst>
              <a:gd name="connsiteX0" fmla="*/ 0 w 6751320"/>
              <a:gd name="connsiteY0" fmla="*/ 0 h 3937391"/>
              <a:gd name="connsiteX1" fmla="*/ 6751320 w 6751320"/>
              <a:gd name="connsiteY1" fmla="*/ 0 h 3937391"/>
              <a:gd name="connsiteX2" fmla="*/ 6751320 w 6751320"/>
              <a:gd name="connsiteY2" fmla="*/ 3937391 h 3937391"/>
              <a:gd name="connsiteX3" fmla="*/ 0 w 6751320"/>
              <a:gd name="connsiteY3" fmla="*/ 3937391 h 393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1320" h="3937391">
                <a:moveTo>
                  <a:pt x="0" y="0"/>
                </a:moveTo>
                <a:lnTo>
                  <a:pt x="6751320" y="0"/>
                </a:lnTo>
                <a:lnTo>
                  <a:pt x="6751320" y="3937391"/>
                </a:lnTo>
                <a:lnTo>
                  <a:pt x="0" y="3937391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687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64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E70BF2-A767-53DF-AA42-697472614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23DA676-B5AB-20BB-4718-4B0DA4954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60E038-2E83-2C15-BB82-8159E20A4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7FFE34F-2441-7C8D-B807-65DF5296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89B3B2-8267-A46E-FD6B-374B4A3D5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358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499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8235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2333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9220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9156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2832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790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215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185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5303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3ADB66-DB89-2CCD-BCF7-2DB54E72E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2FBC3CD-5215-F2E5-6CAA-343237986F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D3E735-E2A9-CA4C-127A-F67007E1C7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1BAADF-6DAC-CFD1-EDAD-7F9D9A21D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12E9CC6-779F-7E5A-F163-0E15B6C67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CC5A149-E8C3-EB3F-B80B-E19F42D0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7502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4516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351334-677B-4BDA-A51B-19AE653E06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460" y="434008"/>
            <a:ext cx="3525079" cy="5989983"/>
          </a:xfrm>
          <a:custGeom>
            <a:avLst/>
            <a:gdLst>
              <a:gd name="connsiteX0" fmla="*/ 0 w 3525079"/>
              <a:gd name="connsiteY0" fmla="*/ 0 h 5989983"/>
              <a:gd name="connsiteX1" fmla="*/ 3525079 w 3525079"/>
              <a:gd name="connsiteY1" fmla="*/ 0 h 5989983"/>
              <a:gd name="connsiteX2" fmla="*/ 3525079 w 3525079"/>
              <a:gd name="connsiteY2" fmla="*/ 5989983 h 5989983"/>
              <a:gd name="connsiteX3" fmla="*/ 0 w 3525079"/>
              <a:gd name="connsiteY3" fmla="*/ 5989983 h 598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079" h="5989983">
                <a:moveTo>
                  <a:pt x="0" y="0"/>
                </a:moveTo>
                <a:lnTo>
                  <a:pt x="3525079" y="0"/>
                </a:lnTo>
                <a:lnTo>
                  <a:pt x="3525079" y="5989983"/>
                </a:lnTo>
                <a:lnTo>
                  <a:pt x="0" y="59899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8CD412-38F0-4D9F-9CF1-51AE14D88A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04059" y="1878495"/>
            <a:ext cx="3108960" cy="3108960"/>
          </a:xfrm>
          <a:custGeom>
            <a:avLst/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96119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0327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0208C0-2536-4499-A5BF-9B52AC082A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9487" y="914398"/>
            <a:ext cx="4688112" cy="5943600"/>
          </a:xfrm>
          <a:custGeom>
            <a:avLst/>
            <a:gdLst>
              <a:gd name="connsiteX0" fmla="*/ 0 w 4688112"/>
              <a:gd name="connsiteY0" fmla="*/ 0 h 5943600"/>
              <a:gd name="connsiteX1" fmla="*/ 4688112 w 4688112"/>
              <a:gd name="connsiteY1" fmla="*/ 0 h 5943600"/>
              <a:gd name="connsiteX2" fmla="*/ 4688112 w 4688112"/>
              <a:gd name="connsiteY2" fmla="*/ 5943600 h 5943600"/>
              <a:gd name="connsiteX3" fmla="*/ 0 w 4688112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2" h="5943600">
                <a:moveTo>
                  <a:pt x="0" y="0"/>
                </a:moveTo>
                <a:lnTo>
                  <a:pt x="4688112" y="0"/>
                </a:lnTo>
                <a:lnTo>
                  <a:pt x="4688112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617096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C1A5A4-2C10-4200-822F-5902D9A6B3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6804" y="0"/>
            <a:ext cx="3978967" cy="5433391"/>
          </a:xfrm>
          <a:custGeom>
            <a:avLst/>
            <a:gdLst>
              <a:gd name="connsiteX0" fmla="*/ 0 w 3978967"/>
              <a:gd name="connsiteY0" fmla="*/ 0 h 5433391"/>
              <a:gd name="connsiteX1" fmla="*/ 3978967 w 3978967"/>
              <a:gd name="connsiteY1" fmla="*/ 0 h 5433391"/>
              <a:gd name="connsiteX2" fmla="*/ 3978967 w 3978967"/>
              <a:gd name="connsiteY2" fmla="*/ 5433391 h 5433391"/>
              <a:gd name="connsiteX3" fmla="*/ 0 w 3978967"/>
              <a:gd name="connsiteY3" fmla="*/ 5433391 h 543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967" h="5433391">
                <a:moveTo>
                  <a:pt x="0" y="0"/>
                </a:moveTo>
                <a:lnTo>
                  <a:pt x="3978967" y="0"/>
                </a:lnTo>
                <a:lnTo>
                  <a:pt x="3978967" y="5433391"/>
                </a:lnTo>
                <a:lnTo>
                  <a:pt x="0" y="54333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782097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1012F5E-F23B-47DE-A935-F82C5724D8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4523" y="864703"/>
            <a:ext cx="7248939" cy="5128591"/>
          </a:xfrm>
          <a:custGeom>
            <a:avLst/>
            <a:gdLst>
              <a:gd name="connsiteX0" fmla="*/ 0 w 7248939"/>
              <a:gd name="connsiteY0" fmla="*/ 0 h 5128591"/>
              <a:gd name="connsiteX1" fmla="*/ 7248939 w 7248939"/>
              <a:gd name="connsiteY1" fmla="*/ 0 h 5128591"/>
              <a:gd name="connsiteX2" fmla="*/ 7248939 w 7248939"/>
              <a:gd name="connsiteY2" fmla="*/ 5128591 h 5128591"/>
              <a:gd name="connsiteX3" fmla="*/ 0 w 7248939"/>
              <a:gd name="connsiteY3" fmla="*/ 5128591 h 512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8939" h="5128591">
                <a:moveTo>
                  <a:pt x="0" y="0"/>
                </a:moveTo>
                <a:lnTo>
                  <a:pt x="7248939" y="0"/>
                </a:lnTo>
                <a:lnTo>
                  <a:pt x="7248939" y="5128591"/>
                </a:lnTo>
                <a:lnTo>
                  <a:pt x="0" y="51285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7193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89BAE8-9B36-44C1-98A3-E9DCAFC537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99791" y="1142997"/>
            <a:ext cx="7474226" cy="4572000"/>
          </a:xfrm>
          <a:custGeom>
            <a:avLst/>
            <a:gdLst>
              <a:gd name="connsiteX0" fmla="*/ 0 w 7474226"/>
              <a:gd name="connsiteY0" fmla="*/ 0 h 4572000"/>
              <a:gd name="connsiteX1" fmla="*/ 7474226 w 7474226"/>
              <a:gd name="connsiteY1" fmla="*/ 0 h 4572000"/>
              <a:gd name="connsiteX2" fmla="*/ 7474226 w 7474226"/>
              <a:gd name="connsiteY2" fmla="*/ 4572000 h 4572000"/>
              <a:gd name="connsiteX3" fmla="*/ 0 w 7474226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4226" h="4572000">
                <a:moveTo>
                  <a:pt x="0" y="0"/>
                </a:moveTo>
                <a:lnTo>
                  <a:pt x="7474226" y="0"/>
                </a:lnTo>
                <a:lnTo>
                  <a:pt x="7474226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73896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FA3D14-A455-4AC8-9818-3306FF1BBF4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73062" y="1460305"/>
            <a:ext cx="6751320" cy="3937391"/>
          </a:xfrm>
          <a:custGeom>
            <a:avLst/>
            <a:gdLst>
              <a:gd name="connsiteX0" fmla="*/ 0 w 6751320"/>
              <a:gd name="connsiteY0" fmla="*/ 0 h 3937391"/>
              <a:gd name="connsiteX1" fmla="*/ 6751320 w 6751320"/>
              <a:gd name="connsiteY1" fmla="*/ 0 h 3937391"/>
              <a:gd name="connsiteX2" fmla="*/ 6751320 w 6751320"/>
              <a:gd name="connsiteY2" fmla="*/ 3937391 h 3937391"/>
              <a:gd name="connsiteX3" fmla="*/ 0 w 6751320"/>
              <a:gd name="connsiteY3" fmla="*/ 3937391 h 393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1320" h="3937391">
                <a:moveTo>
                  <a:pt x="0" y="0"/>
                </a:moveTo>
                <a:lnTo>
                  <a:pt x="6751320" y="0"/>
                </a:lnTo>
                <a:lnTo>
                  <a:pt x="6751320" y="3937391"/>
                </a:lnTo>
                <a:lnTo>
                  <a:pt x="0" y="3937391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6076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ED433E-98A0-41B7-8934-DFA24817D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91C37D3-5118-4672-81CA-BB7039320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7E94FD-8F16-4DB6-894D-68229D153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9A735D7-E682-4095-A466-59AF5915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480FEDC-0103-46C5-A12D-D56389BA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1653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583B27-6F45-420B-9991-BAA4E4A50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BAD9B1-CDA3-4A9D-B8CF-F400C61DF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250A78-13CF-4BBA-AAFE-AAD9186FA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4B0D78B-4C40-4CCA-8A39-6BDA2387D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6820DA9-77FD-4CD1-AC32-7F2758D74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315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DFDD31-A703-14C1-7E70-5E8F3A3D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10C85B-F128-85E3-1552-D8E47A3C2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1965F1-2509-7C1B-FC3E-DDC0215F0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AA31364-72F1-80C4-2483-1C60BC2634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BF4B16A-BEB3-FA47-996F-74832D6874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1380E5-C5BF-E685-B4B1-2F8D3683E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67E6A97-AB5A-1F35-C07C-38BAEFEA7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1DE2A82-E578-04F2-39EF-D43B28699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4228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7FA205-B363-42E4-ACCE-88B825B13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EA6D14-5260-4092-846A-35B9B335D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50478C-6A6D-4D72-B73F-0398735C2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A29057-4D04-4224-89DE-FC8F4127A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942BE1D-36F3-4719-B07C-1B7DA001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3866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AF035E-D60C-4C1A-88E4-ED4F6EEDB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01AB5C-23A8-4892-BCEC-D929E84E06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8926053-CFB8-4208-93A8-D880809269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AC81B7-5E49-4A1F-927D-35659AF97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ABED423-E4BD-41FD-9ADE-669B60D2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F491F4-109A-4AA5-BDA9-9DF3C4A58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7882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DE8152-88DA-4857-A09D-27BEE9D9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38754D2-9548-43D3-83A2-B67950DC3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F082106-9897-4104-AAB2-017EBCB07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516044A-C484-437C-AFE7-929E4FE8A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DE30CF1-61D1-4CC6-A81C-1EF1EDF35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A87097C-7E48-482B-A002-EDCA59106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C27C574-C879-4428-960E-161F286D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D61C344-D95D-4200-B9A9-A07A2CBF7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81137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171349-A1A4-4353-BD7B-B3BEADC6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4387F81-CAB5-4E00-AF21-5B7F12A4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295224F-B391-474A-ABB4-9286BCC96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BF7501-903B-4968-8CBA-5A0F09F38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48154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3B26806-4F11-4E91-BFF0-AE73B04E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B173A58-6E9C-4621-B477-3EB02C7D7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A5DC01-12E2-4EB9-A955-2D3B1A329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10817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E7BB83-703E-40A0-BC49-A10779B4D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F0D60D-89DC-438A-9BAA-5A7026591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0BF802-550E-47C9-824F-76889FE1C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37776C5-91AE-4BA1-B4E4-DDCAFF27C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65AF67C-2FBB-479C-BBE9-07DC34438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03231C-D678-452B-8A5B-DE86FE7D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82519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2129EE-24CF-4BA8-8516-008F5DC0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2FA277E-A112-4279-B814-3CF6A44EA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48BB228-BF12-4673-919A-80013B709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97A23C9-EA1E-49BA-9110-19E0B121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51725E9-9A61-45DD-B58F-AB21CB845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29D614-4F58-455E-A41A-D3FEE30FA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93641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08A290-FC8C-4F32-8C8C-399166346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5913508-A7A5-4AFC-9276-D5566CC529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34449-C0C3-4F38-AAA8-A96766810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EFD47F-0AB2-4CE3-A0DD-332B90C22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7670A7-C6FC-423D-8725-C1A32B9F7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07716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658DC45-B0A6-4AB4-8B38-487223CDD7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AC26000-71C7-4654-B843-146C553CAB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6B1249-A3D7-444A-9561-0827F286D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1EA6FD-DC26-49F8-8CE7-CDE036C4A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0BFBFD-BA41-4FE7-AAC9-5BEB41962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19623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202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12BB20-08E2-34B5-B2EE-E9E6D3344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5D2C3A0-AC8A-284D-3611-50908694B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E1D14F5-FE1D-14A9-B69A-1C16369CB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43CE9BF-2B40-E1C1-1064-9448777C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7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DF0DB61-015A-0FCF-43D1-64E0ECE5D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2577F32-EE19-D15F-A98A-AF7CEDE7E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1040DEA-9DF5-B497-D4F7-6A61063C9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678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92AACA-08FE-691E-A1F4-361BE3821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A8600D0-4B06-FF42-1136-C3C4B9DE8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FCEAC6D-74D7-3610-931F-FE981703F0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4EC122C-A118-F544-C74A-855CBCC5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0A5BB53-6914-E730-3F35-BAADCC1D9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93FCB0C-5580-D2CC-F0E4-E9D7B347E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83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99D467-ECDF-381E-D6D6-BC1C0E9AD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165D264-1584-2938-B7FD-2F0082EF92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8209AE2-48F8-4583-754A-620104EA7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8AA3D4C-0391-A925-7872-000F1AA05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8DD9A6-9115-E303-EE33-C34670105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BFCEB85-A7B5-D2BF-C2A1-FB2AED4F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830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1DE4927-A9C9-20E3-A99F-B423420B4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01B1A84-4F2F-2D75-8239-4F5A1640EB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5F5710-705A-7E84-A825-4C008EC74D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BFB77-5BF8-446A-84FC-B18A6C5F71A4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C8E43A-CFFC-07D4-E9BE-E3BD2E659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433206-7255-86D3-4B88-D9483A19D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B4884-11A6-4FC5-B4F5-B7BE823A5B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883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699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  <p:sldLayoutId id="2147483677" r:id="rId15"/>
    <p:sldLayoutId id="2147483678" r:id="rId16"/>
    <p:sldLayoutId id="2147483679" r:id="rId1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467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1E4FD3C-C175-41BE-8EA3-7DE4991E6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0561E03-2CB1-4AD9-957C-2B295BBC1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349DB9-220F-488F-AACE-F7FC0CA71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B88C8A-7BD5-414A-9A31-8EBA07DC7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19F1AB-CCCE-44E4-A1EB-EF38B4076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57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8E20AF9-0F46-42F6-94DF-408E2455E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1A8E7F6-1E65-48FD-8717-34971136F4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ACC480-377F-45D2-8697-F9DE0FE06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15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428876"/>
            <a:ext cx="8418513" cy="830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남편들아 아내 사랑하기를 그리스도께서 교회를 사랑하시고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 교회를 위하여 자신을 주심 같이 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하라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빌립보서 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5:25)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4739" name="Text Box 4">
            <a:extLst>
              <a:ext uri="{FF2B5EF4-FFF2-40B4-BE49-F238E27FC236}">
                <a16:creationId xmlns:a16="http://schemas.microsoft.com/office/drawing/2014/main" id="{C51B4727-188C-48E7-BAB3-ADFD81CBB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1777997"/>
            <a:ext cx="1231900" cy="579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역할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sp>
        <p:nvSpPr>
          <p:cNvPr id="14" name="모서리가 둥근 사각형 설명선 13">
            <a:extLst>
              <a:ext uri="{FF2B5EF4-FFF2-40B4-BE49-F238E27FC236}">
                <a16:creationId xmlns:a16="http://schemas.microsoft.com/office/drawing/2014/main" id="{82A3C0A5-0EAD-416E-8069-15EE53841A55}"/>
              </a:ext>
            </a:extLst>
          </p:cNvPr>
          <p:cNvSpPr/>
          <p:nvPr/>
        </p:nvSpPr>
        <p:spPr>
          <a:xfrm>
            <a:off x="9024958" y="1714488"/>
            <a:ext cx="1143008" cy="571504"/>
          </a:xfrm>
          <a:prstGeom prst="wedgeRoundRectCallout">
            <a:avLst>
              <a:gd name="adj1" fmla="val -33736"/>
              <a:gd name="adj2" fmla="val 71102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사랑</a:t>
            </a: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CB2A05A9-915D-4A49-8968-7A196DAFE0AB}"/>
              </a:ext>
            </a:extLst>
          </p:cNvPr>
          <p:cNvGrpSpPr/>
          <p:nvPr/>
        </p:nvGrpSpPr>
        <p:grpSpPr>
          <a:xfrm>
            <a:off x="3178206" y="683772"/>
            <a:ext cx="6383043" cy="888833"/>
            <a:chOff x="4896387" y="1141820"/>
            <a:chExt cx="2584756" cy="8888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CAF1A5-90E9-4F7B-85F0-7237A36491D9}"/>
                </a:ext>
              </a:extLst>
            </p:cNvPr>
            <p:cNvSpPr txBox="1"/>
            <p:nvPr/>
          </p:nvSpPr>
          <p:spPr>
            <a:xfrm>
              <a:off x="4896387" y="1141820"/>
              <a:ext cx="2584756" cy="4670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구체적인 남자의 역할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12FC79-0F02-4399-ABCC-1DEFEEE9F547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Playfair Display" panose="00000500000000000000" pitchFamily="50" charset="0"/>
                  <a:ea typeface="Roboto Slab" pitchFamily="2" charset="0"/>
                  <a:cs typeface="Lato" charset="0"/>
                </a:rPr>
                <a:t>Headship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6C36E1A-ABA4-4E36-BA08-F331E1854BE9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09934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428876"/>
            <a:ext cx="8418513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이는 내 뼈 중의 뼈요 살 중의 살이라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2:23)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4739" name="Text Box 4">
            <a:extLst>
              <a:ext uri="{FF2B5EF4-FFF2-40B4-BE49-F238E27FC236}">
                <a16:creationId xmlns:a16="http://schemas.microsoft.com/office/drawing/2014/main" id="{C51B4727-188C-48E7-BAB3-ADFD81CBB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1777997"/>
            <a:ext cx="1231900" cy="579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역할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CB2A05A9-915D-4A49-8968-7A196DAFE0AB}"/>
              </a:ext>
            </a:extLst>
          </p:cNvPr>
          <p:cNvGrpSpPr/>
          <p:nvPr/>
        </p:nvGrpSpPr>
        <p:grpSpPr>
          <a:xfrm>
            <a:off x="3178206" y="459352"/>
            <a:ext cx="6383043" cy="1113253"/>
            <a:chOff x="4896387" y="917400"/>
            <a:chExt cx="2584756" cy="111325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CAF1A5-90E9-4F7B-85F0-7237A36491D9}"/>
                </a:ext>
              </a:extLst>
            </p:cNvPr>
            <p:cNvSpPr txBox="1"/>
            <p:nvPr/>
          </p:nvSpPr>
          <p:spPr>
            <a:xfrm>
              <a:off x="4896387" y="917400"/>
              <a:ext cx="2584756" cy="9158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구체적인 남자의 역할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12FC79-0F02-4399-ABCC-1DEFEEE9F547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Playfair Display" panose="00000500000000000000" pitchFamily="50" charset="0"/>
                  <a:ea typeface="Roboto Slab" pitchFamily="2" charset="0"/>
                  <a:cs typeface="Lato" charset="0"/>
                </a:rPr>
                <a:t>Headship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205FD6A-1FB8-4E97-B4DB-337FFAD6A6B9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70937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>
            <a:extLst>
              <a:ext uri="{FF2B5EF4-FFF2-40B4-BE49-F238E27FC236}">
                <a16:creationId xmlns:a16="http://schemas.microsoft.com/office/drawing/2014/main" id="{EF63373F-9EC7-4BD7-BD1A-C34D198719DD}"/>
              </a:ext>
            </a:extLst>
          </p:cNvPr>
          <p:cNvSpPr/>
          <p:nvPr/>
        </p:nvSpPr>
        <p:spPr>
          <a:xfrm>
            <a:off x="179033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5F640-20D4-459C-B3C5-06BEBF7DE005}"/>
              </a:ext>
            </a:extLst>
          </p:cNvPr>
          <p:cNvSpPr txBox="1"/>
          <p:nvPr/>
        </p:nvSpPr>
        <p:spPr>
          <a:xfrm>
            <a:off x="738700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에베소서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 5:28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FA8EB2AF-C1F7-482E-B41F-5C7B6A9E905E}"/>
              </a:ext>
            </a:extLst>
          </p:cNvPr>
          <p:cNvSpPr txBox="1"/>
          <p:nvPr/>
        </p:nvSpPr>
        <p:spPr>
          <a:xfrm>
            <a:off x="179033" y="3748422"/>
            <a:ext cx="361501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이와 같이 남편들도 자기 아내사랑하기를 제 몸같이 할지니 자기 아내를 사랑하는 자는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자기를 사랑하는 것이라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E644DD9-9EE4-44AE-B002-F1AB78F17244}"/>
              </a:ext>
            </a:extLst>
          </p:cNvPr>
          <p:cNvGrpSpPr/>
          <p:nvPr/>
        </p:nvGrpSpPr>
        <p:grpSpPr>
          <a:xfrm>
            <a:off x="4383925" y="683772"/>
            <a:ext cx="3424146" cy="888833"/>
            <a:chOff x="4896387" y="1141820"/>
            <a:chExt cx="2584756" cy="88883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EE58841-0502-4D2C-B112-E1F49E0B31FF}"/>
                </a:ext>
              </a:extLst>
            </p:cNvPr>
            <p:cNvSpPr txBox="1"/>
            <p:nvPr/>
          </p:nvSpPr>
          <p:spPr>
            <a:xfrm>
              <a:off x="4896387" y="1141820"/>
              <a:ext cx="2584756" cy="4670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남자의 역할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E4987C-A78C-4719-B8F4-C011C7E36C2A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Playfair Display" panose="00000500000000000000" pitchFamily="50" charset="0"/>
                  <a:ea typeface="Roboto Slab" pitchFamily="2" charset="0"/>
                  <a:cs typeface="Lato" charset="0"/>
                </a:rPr>
                <a:t>Headship</a:t>
              </a:r>
            </a:p>
          </p:txBody>
        </p:sp>
      </p:grpSp>
      <p:sp>
        <p:nvSpPr>
          <p:cNvPr id="34" name="Frame 2">
            <a:extLst>
              <a:ext uri="{FF2B5EF4-FFF2-40B4-BE49-F238E27FC236}">
                <a16:creationId xmlns:a16="http://schemas.microsoft.com/office/drawing/2014/main" id="{4C4927E7-9804-41A8-9C35-418C6E0FF5D3}"/>
              </a:ext>
            </a:extLst>
          </p:cNvPr>
          <p:cNvSpPr/>
          <p:nvPr/>
        </p:nvSpPr>
        <p:spPr>
          <a:xfrm>
            <a:off x="4288495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BF9A94-4AC7-41C9-8F8F-7212665C0835}"/>
              </a:ext>
            </a:extLst>
          </p:cNvPr>
          <p:cNvSpPr txBox="1"/>
          <p:nvPr/>
        </p:nvSpPr>
        <p:spPr>
          <a:xfrm>
            <a:off x="4848162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베드로전서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 3:7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98E2D0FF-8E5A-4B11-BE20-8741A01A6002}"/>
              </a:ext>
            </a:extLst>
          </p:cNvPr>
          <p:cNvSpPr txBox="1"/>
          <p:nvPr/>
        </p:nvSpPr>
        <p:spPr>
          <a:xfrm>
            <a:off x="4288495" y="3748422"/>
            <a:ext cx="361501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남편들아 아내를 사랑하며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괴롭게 하지말라 </a:t>
            </a:r>
          </a:p>
        </p:txBody>
      </p:sp>
      <p:sp>
        <p:nvSpPr>
          <p:cNvPr id="37" name="Frame 2">
            <a:extLst>
              <a:ext uri="{FF2B5EF4-FFF2-40B4-BE49-F238E27FC236}">
                <a16:creationId xmlns:a16="http://schemas.microsoft.com/office/drawing/2014/main" id="{9EC57D5E-CD5D-4801-8928-7352A09B3168}"/>
              </a:ext>
            </a:extLst>
          </p:cNvPr>
          <p:cNvSpPr/>
          <p:nvPr/>
        </p:nvSpPr>
        <p:spPr>
          <a:xfrm>
            <a:off x="8397957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C15E3F-CED9-4FC7-BB69-E35313615B82}"/>
              </a:ext>
            </a:extLst>
          </p:cNvPr>
          <p:cNvSpPr txBox="1"/>
          <p:nvPr/>
        </p:nvSpPr>
        <p:spPr>
          <a:xfrm>
            <a:off x="8957624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에베소서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5:33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Times Sans Serif" panose="02020603050405020304" pitchFamily="18" charset="0"/>
            </a:endParaRP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10CB6BDB-5C13-4274-937B-86C75210BA70}"/>
              </a:ext>
            </a:extLst>
          </p:cNvPr>
          <p:cNvSpPr txBox="1"/>
          <p:nvPr/>
        </p:nvSpPr>
        <p:spPr>
          <a:xfrm>
            <a:off x="8397957" y="3748422"/>
            <a:ext cx="361501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그러나 너희도 각각 자기의 아내사랑하기를 자기같이 하고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아내도 그 남편을 경외하라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F9BB63-CB1D-4EB0-A236-7ACBC9D0313A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15397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428876"/>
            <a:ext cx="8418513" cy="1200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여호와 하나님이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이르시되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사람이 혼자 사는 것이 좋지 아니하니 내가 그를 위하여 돕는 배필을 지으리라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하시니라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2:18)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CB2A05A9-915D-4A49-8968-7A196DAFE0AB}"/>
              </a:ext>
            </a:extLst>
          </p:cNvPr>
          <p:cNvGrpSpPr/>
          <p:nvPr/>
        </p:nvGrpSpPr>
        <p:grpSpPr>
          <a:xfrm>
            <a:off x="3178206" y="683772"/>
            <a:ext cx="6383043" cy="888833"/>
            <a:chOff x="4896387" y="1141820"/>
            <a:chExt cx="2584756" cy="8888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CAF1A5-90E9-4F7B-85F0-7237A36491D9}"/>
                </a:ext>
              </a:extLst>
            </p:cNvPr>
            <p:cNvSpPr txBox="1"/>
            <p:nvPr/>
          </p:nvSpPr>
          <p:spPr>
            <a:xfrm>
              <a:off x="4896387" y="1141820"/>
              <a:ext cx="2584756" cy="4670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51915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여성의 역할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12FC79-0F02-4399-ABCC-1DEFEEE9F547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  <a:lumOff val="50000"/>
                  </a:srgbClr>
                </a:solidFill>
                <a:effectLst/>
                <a:uLnTx/>
                <a:uFillTx/>
                <a:latin typeface="Playfair Display" panose="00000500000000000000" pitchFamily="50" charset="0"/>
                <a:ea typeface="Roboto Slab" pitchFamily="2" charset="0"/>
                <a:cs typeface="Lato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7D9244B-942E-461A-85EB-E8C065C258EA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418050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:a16="http://schemas.microsoft.com/office/drawing/2014/main" id="{4DDCF3B7-2FB1-4D6E-90A4-A44325C15C43}"/>
              </a:ext>
            </a:extLst>
          </p:cNvPr>
          <p:cNvSpPr/>
          <p:nvPr/>
        </p:nvSpPr>
        <p:spPr>
          <a:xfrm>
            <a:off x="5308992" y="397562"/>
            <a:ext cx="5252101" cy="6062871"/>
          </a:xfrm>
          <a:prstGeom prst="frame">
            <a:avLst>
              <a:gd name="adj1" fmla="val 1138"/>
            </a:avLst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ED66B0-0800-4EDA-A239-C5A7C65DF74C}"/>
              </a:ext>
            </a:extLst>
          </p:cNvPr>
          <p:cNvSpPr/>
          <p:nvPr/>
        </p:nvSpPr>
        <p:spPr>
          <a:xfrm>
            <a:off x="1" y="1388165"/>
            <a:ext cx="12192000" cy="408166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2840625-8B39-497D-B125-0583475B9AC4}"/>
              </a:ext>
            </a:extLst>
          </p:cNvPr>
          <p:cNvSpPr/>
          <p:nvPr/>
        </p:nvSpPr>
        <p:spPr>
          <a:xfrm>
            <a:off x="1684523" y="1266592"/>
            <a:ext cx="7248939" cy="4708944"/>
          </a:xfrm>
          <a:custGeom>
            <a:avLst/>
            <a:gdLst>
              <a:gd name="connsiteX0" fmla="*/ 0 w 7248939"/>
              <a:gd name="connsiteY0" fmla="*/ 0 h 5128591"/>
              <a:gd name="connsiteX1" fmla="*/ 7248939 w 7248939"/>
              <a:gd name="connsiteY1" fmla="*/ 0 h 5128591"/>
              <a:gd name="connsiteX2" fmla="*/ 7248939 w 7248939"/>
              <a:gd name="connsiteY2" fmla="*/ 5128591 h 5128591"/>
              <a:gd name="connsiteX3" fmla="*/ 0 w 7248939"/>
              <a:gd name="connsiteY3" fmla="*/ 5128591 h 512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8939" h="5128591">
                <a:moveTo>
                  <a:pt x="0" y="0"/>
                </a:moveTo>
                <a:lnTo>
                  <a:pt x="7248939" y="0"/>
                </a:lnTo>
                <a:lnTo>
                  <a:pt x="7248939" y="5128591"/>
                </a:lnTo>
                <a:lnTo>
                  <a:pt x="0" y="5128591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19" name="Freeform 70">
            <a:extLst>
              <a:ext uri="{FF2B5EF4-FFF2-40B4-BE49-F238E27FC236}">
                <a16:creationId xmlns:a16="http://schemas.microsoft.com/office/drawing/2014/main" id="{3B5C2012-88F8-47CE-A239-F1D06AC6A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7357" y="1658150"/>
            <a:ext cx="803891" cy="384149"/>
          </a:xfrm>
          <a:custGeom>
            <a:avLst/>
            <a:gdLst>
              <a:gd name="T0" fmla="*/ 350 w 759"/>
              <a:gd name="T1" fmla="*/ 379 h 642"/>
              <a:gd name="T2" fmla="*/ 350 w 759"/>
              <a:gd name="T3" fmla="*/ 554 h 642"/>
              <a:gd name="T4" fmla="*/ 263 w 759"/>
              <a:gd name="T5" fmla="*/ 641 h 642"/>
              <a:gd name="T6" fmla="*/ 88 w 759"/>
              <a:gd name="T7" fmla="*/ 641 h 642"/>
              <a:gd name="T8" fmla="*/ 0 w 759"/>
              <a:gd name="T9" fmla="*/ 554 h 642"/>
              <a:gd name="T10" fmla="*/ 0 w 759"/>
              <a:gd name="T11" fmla="*/ 233 h 642"/>
              <a:gd name="T12" fmla="*/ 233 w 759"/>
              <a:gd name="T13" fmla="*/ 0 h 642"/>
              <a:gd name="T14" fmla="*/ 263 w 759"/>
              <a:gd name="T15" fmla="*/ 0 h 642"/>
              <a:gd name="T16" fmla="*/ 292 w 759"/>
              <a:gd name="T17" fmla="*/ 29 h 642"/>
              <a:gd name="T18" fmla="*/ 292 w 759"/>
              <a:gd name="T19" fmla="*/ 87 h 642"/>
              <a:gd name="T20" fmla="*/ 263 w 759"/>
              <a:gd name="T21" fmla="*/ 116 h 642"/>
              <a:gd name="T22" fmla="*/ 233 w 759"/>
              <a:gd name="T23" fmla="*/ 116 h 642"/>
              <a:gd name="T24" fmla="*/ 117 w 759"/>
              <a:gd name="T25" fmla="*/ 233 h 642"/>
              <a:gd name="T26" fmla="*/ 117 w 759"/>
              <a:gd name="T27" fmla="*/ 248 h 642"/>
              <a:gd name="T28" fmla="*/ 161 w 759"/>
              <a:gd name="T29" fmla="*/ 291 h 642"/>
              <a:gd name="T30" fmla="*/ 263 w 759"/>
              <a:gd name="T31" fmla="*/ 291 h 642"/>
              <a:gd name="T32" fmla="*/ 350 w 759"/>
              <a:gd name="T33" fmla="*/ 379 h 642"/>
              <a:gd name="T34" fmla="*/ 758 w 759"/>
              <a:gd name="T35" fmla="*/ 379 h 642"/>
              <a:gd name="T36" fmla="*/ 758 w 759"/>
              <a:gd name="T37" fmla="*/ 554 h 642"/>
              <a:gd name="T38" fmla="*/ 671 w 759"/>
              <a:gd name="T39" fmla="*/ 641 h 642"/>
              <a:gd name="T40" fmla="*/ 496 w 759"/>
              <a:gd name="T41" fmla="*/ 641 h 642"/>
              <a:gd name="T42" fmla="*/ 408 w 759"/>
              <a:gd name="T43" fmla="*/ 554 h 642"/>
              <a:gd name="T44" fmla="*/ 408 w 759"/>
              <a:gd name="T45" fmla="*/ 233 h 642"/>
              <a:gd name="T46" fmla="*/ 642 w 759"/>
              <a:gd name="T47" fmla="*/ 0 h 642"/>
              <a:gd name="T48" fmla="*/ 671 w 759"/>
              <a:gd name="T49" fmla="*/ 0 h 642"/>
              <a:gd name="T50" fmla="*/ 700 w 759"/>
              <a:gd name="T51" fmla="*/ 29 h 642"/>
              <a:gd name="T52" fmla="*/ 700 w 759"/>
              <a:gd name="T53" fmla="*/ 87 h 642"/>
              <a:gd name="T54" fmla="*/ 671 w 759"/>
              <a:gd name="T55" fmla="*/ 116 h 642"/>
              <a:gd name="T56" fmla="*/ 642 w 759"/>
              <a:gd name="T57" fmla="*/ 116 h 642"/>
              <a:gd name="T58" fmla="*/ 525 w 759"/>
              <a:gd name="T59" fmla="*/ 233 h 642"/>
              <a:gd name="T60" fmla="*/ 525 w 759"/>
              <a:gd name="T61" fmla="*/ 248 h 642"/>
              <a:gd name="T62" fmla="*/ 569 w 759"/>
              <a:gd name="T63" fmla="*/ 291 h 642"/>
              <a:gd name="T64" fmla="*/ 671 w 759"/>
              <a:gd name="T65" fmla="*/ 291 h 642"/>
              <a:gd name="T66" fmla="*/ 758 w 759"/>
              <a:gd name="T67" fmla="*/ 379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59" h="642">
                <a:moveTo>
                  <a:pt x="350" y="379"/>
                </a:moveTo>
                <a:lnTo>
                  <a:pt x="350" y="554"/>
                </a:lnTo>
                <a:cubicBezTo>
                  <a:pt x="350" y="602"/>
                  <a:pt x="311" y="641"/>
                  <a:pt x="263" y="641"/>
                </a:cubicBezTo>
                <a:lnTo>
                  <a:pt x="88" y="641"/>
                </a:lnTo>
                <a:cubicBezTo>
                  <a:pt x="39" y="641"/>
                  <a:pt x="0" y="602"/>
                  <a:pt x="0" y="554"/>
                </a:cubicBezTo>
                <a:lnTo>
                  <a:pt x="0" y="233"/>
                </a:lnTo>
                <a:cubicBezTo>
                  <a:pt x="0" y="105"/>
                  <a:pt x="105" y="0"/>
                  <a:pt x="233" y="0"/>
                </a:cubicBezTo>
                <a:lnTo>
                  <a:pt x="263" y="0"/>
                </a:lnTo>
                <a:cubicBezTo>
                  <a:pt x="279" y="0"/>
                  <a:pt x="292" y="13"/>
                  <a:pt x="292" y="29"/>
                </a:cubicBezTo>
                <a:lnTo>
                  <a:pt x="292" y="87"/>
                </a:lnTo>
                <a:cubicBezTo>
                  <a:pt x="292" y="103"/>
                  <a:pt x="279" y="116"/>
                  <a:pt x="263" y="116"/>
                </a:cubicBezTo>
                <a:lnTo>
                  <a:pt x="233" y="116"/>
                </a:lnTo>
                <a:cubicBezTo>
                  <a:pt x="169" y="116"/>
                  <a:pt x="117" y="169"/>
                  <a:pt x="117" y="233"/>
                </a:cubicBezTo>
                <a:lnTo>
                  <a:pt x="117" y="248"/>
                </a:lnTo>
                <a:cubicBezTo>
                  <a:pt x="117" y="272"/>
                  <a:pt x="136" y="291"/>
                  <a:pt x="161" y="291"/>
                </a:cubicBezTo>
                <a:lnTo>
                  <a:pt x="263" y="291"/>
                </a:lnTo>
                <a:cubicBezTo>
                  <a:pt x="311" y="291"/>
                  <a:pt x="350" y="330"/>
                  <a:pt x="350" y="379"/>
                </a:cubicBezTo>
                <a:close/>
                <a:moveTo>
                  <a:pt x="758" y="379"/>
                </a:moveTo>
                <a:lnTo>
                  <a:pt x="758" y="554"/>
                </a:lnTo>
                <a:cubicBezTo>
                  <a:pt x="758" y="602"/>
                  <a:pt x="719" y="641"/>
                  <a:pt x="671" y="641"/>
                </a:cubicBezTo>
                <a:lnTo>
                  <a:pt x="496" y="641"/>
                </a:lnTo>
                <a:cubicBezTo>
                  <a:pt x="447" y="641"/>
                  <a:pt x="408" y="602"/>
                  <a:pt x="408" y="554"/>
                </a:cubicBezTo>
                <a:lnTo>
                  <a:pt x="408" y="233"/>
                </a:lnTo>
                <a:cubicBezTo>
                  <a:pt x="408" y="105"/>
                  <a:pt x="513" y="0"/>
                  <a:pt x="642" y="0"/>
                </a:cubicBezTo>
                <a:lnTo>
                  <a:pt x="671" y="0"/>
                </a:lnTo>
                <a:cubicBezTo>
                  <a:pt x="687" y="0"/>
                  <a:pt x="700" y="13"/>
                  <a:pt x="700" y="29"/>
                </a:cubicBezTo>
                <a:lnTo>
                  <a:pt x="700" y="87"/>
                </a:lnTo>
                <a:cubicBezTo>
                  <a:pt x="700" y="103"/>
                  <a:pt x="687" y="116"/>
                  <a:pt x="671" y="116"/>
                </a:cubicBezTo>
                <a:lnTo>
                  <a:pt x="642" y="116"/>
                </a:lnTo>
                <a:cubicBezTo>
                  <a:pt x="577" y="116"/>
                  <a:pt x="525" y="169"/>
                  <a:pt x="525" y="233"/>
                </a:cubicBezTo>
                <a:lnTo>
                  <a:pt x="525" y="248"/>
                </a:lnTo>
                <a:cubicBezTo>
                  <a:pt x="525" y="272"/>
                  <a:pt x="545" y="291"/>
                  <a:pt x="569" y="291"/>
                </a:cubicBezTo>
                <a:lnTo>
                  <a:pt x="671" y="291"/>
                </a:lnTo>
                <a:cubicBezTo>
                  <a:pt x="719" y="291"/>
                  <a:pt x="758" y="330"/>
                  <a:pt x="758" y="3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l" defTabSz="457200" rtl="0" eaLnBrk="1" fontAlgn="base" latinLnBrk="1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Playfair Display" panose="00000500000000000000" pitchFamily="50" charset="0"/>
              <a:ea typeface="SimSun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C46A3A31-E09D-4DAC-AB8A-6D5A4B875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1336" y="2404029"/>
            <a:ext cx="3533340" cy="10156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돕는 배필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44DFED9A-4F98-4692-A7F2-F45B55ED2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0053" y="3365923"/>
            <a:ext cx="4475905" cy="830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Suitable Helper</a:t>
            </a:r>
            <a:endParaRPr kumimoji="1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-윤고딕240" pitchFamily="18" charset="-127"/>
              <a:ea typeface="-윤고딕240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867F65-353B-4DFA-AA0A-2E53638FD40E}"/>
              </a:ext>
            </a:extLst>
          </p:cNvPr>
          <p:cNvSpPr txBox="1"/>
          <p:nvPr/>
        </p:nvSpPr>
        <p:spPr>
          <a:xfrm>
            <a:off x="1957450" y="4540989"/>
            <a:ext cx="686110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필요한 것이나 부족한 것을 공급한다</a:t>
            </a:r>
            <a:r>
              <a:rPr kumimoji="0" lang="en-US" altLang="ko-KR" sz="3200" b="0" i="0" u="none" strike="noStrike" kern="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C99D3B-29AA-47EC-AFDB-D962F45C35D8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4847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69D75837-74CC-4B79-AE51-1603A1B2B0CA}"/>
              </a:ext>
            </a:extLst>
          </p:cNvPr>
          <p:cNvSpPr/>
          <p:nvPr/>
        </p:nvSpPr>
        <p:spPr>
          <a:xfrm>
            <a:off x="1" y="1388165"/>
            <a:ext cx="12192000" cy="408166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E12BE-7AC0-4F38-84C0-69293FC9E5B0}"/>
              </a:ext>
            </a:extLst>
          </p:cNvPr>
          <p:cNvSpPr txBox="1"/>
          <p:nvPr/>
        </p:nvSpPr>
        <p:spPr>
          <a:xfrm>
            <a:off x="3589702" y="4224279"/>
            <a:ext cx="128741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err="1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에젤</a:t>
            </a:r>
            <a:endParaRPr kumimoji="0" lang="ko-KR" altLang="en-US" sz="1800" b="0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543BBD-6073-4C5A-A074-61023F1D3A3F}"/>
              </a:ext>
            </a:extLst>
          </p:cNvPr>
          <p:cNvSpPr txBox="1"/>
          <p:nvPr/>
        </p:nvSpPr>
        <p:spPr>
          <a:xfrm>
            <a:off x="3771485" y="1561022"/>
            <a:ext cx="464903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1" i="0" u="none" strike="noStrike" kern="1200" cap="none" spc="0" normalizeH="0" baseline="0" noProof="0" dirty="0">
                <a:ln w="17780" cmpd="sng">
                  <a:noFill/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돕는 배필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98C6F0-BA6B-4FAB-AE50-AE43E730DCE0}"/>
              </a:ext>
            </a:extLst>
          </p:cNvPr>
          <p:cNvSpPr txBox="1"/>
          <p:nvPr/>
        </p:nvSpPr>
        <p:spPr>
          <a:xfrm>
            <a:off x="3309918" y="3000372"/>
            <a:ext cx="1846980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1" i="0" u="none" strike="noStrike" kern="1200" cap="none" spc="0" normalizeH="0" baseline="0" noProof="0" dirty="0" err="1">
                <a:ln>
                  <a:prstDash val="solid"/>
                </a:ln>
                <a:solidFill>
                  <a:prstClr val="white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Ezer</a:t>
            </a:r>
            <a:endParaRPr kumimoji="0" lang="ko-KR" altLang="en-US" sz="6600" b="1" i="0" u="none" strike="noStrike" kern="1200" cap="none" spc="0" normalizeH="0" baseline="0" noProof="0" dirty="0">
              <a:ln>
                <a:prstDash val="solid"/>
              </a:ln>
              <a:solidFill>
                <a:prstClr val="white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EFB7C-5588-456C-8D01-1488F990AB73}"/>
              </a:ext>
            </a:extLst>
          </p:cNvPr>
          <p:cNvSpPr txBox="1"/>
          <p:nvPr/>
        </p:nvSpPr>
        <p:spPr>
          <a:xfrm>
            <a:off x="6228930" y="3000372"/>
            <a:ext cx="3296095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1" i="0" u="none" strike="noStrike" kern="1200" cap="none" spc="0" normalizeH="0" baseline="0" noProof="0" dirty="0" err="1">
                <a:ln>
                  <a:prstDash val="solid"/>
                </a:ln>
                <a:solidFill>
                  <a:prstClr val="white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Knegdo</a:t>
            </a:r>
            <a:endParaRPr kumimoji="0" lang="ko-KR" altLang="en-US" sz="6600" b="1" i="0" u="none" strike="noStrike" kern="1200" cap="none" spc="0" normalizeH="0" baseline="0" noProof="0" dirty="0">
              <a:ln>
                <a:prstDash val="solid"/>
              </a:ln>
              <a:solidFill>
                <a:prstClr val="white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BE0753-7A70-4C44-8EAF-8D3D2191BA8E}"/>
              </a:ext>
            </a:extLst>
          </p:cNvPr>
          <p:cNvSpPr txBox="1"/>
          <p:nvPr/>
        </p:nvSpPr>
        <p:spPr>
          <a:xfrm>
            <a:off x="6876844" y="4224279"/>
            <a:ext cx="200026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err="1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케네그도</a:t>
            </a:r>
            <a:endParaRPr kumimoji="0" lang="ko-KR" altLang="en-US" sz="3200" b="0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023B02-75FC-4F4F-9391-DE175D367E9E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84827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1194880"/>
            <a:ext cx="8701410" cy="8309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내가 산을 향하여 눈을 들리라 나의 도움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에젤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 어디서 올까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나의 도움 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에젤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은 천지를 지으신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여호와에게서로다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4741" name="Text Box 7">
            <a:extLst>
              <a:ext uri="{FF2B5EF4-FFF2-40B4-BE49-F238E27FC236}">
                <a16:creationId xmlns:a16="http://schemas.microsoft.com/office/drawing/2014/main" id="{05F3DC5B-E7B6-4107-974B-75FD073BE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825670"/>
            <a:ext cx="8701410" cy="830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이스라엘아 여호와를 의지하라 </a:t>
            </a:r>
            <a:endParaRPr kumimoji="1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그는 너희의 도움 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에젤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이시요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너희의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방패시로다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734BFB2E-D38D-4D1B-B92C-7A4574D6D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4462791"/>
            <a:ext cx="8701410" cy="1200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그러므로 우리가 담대히 말하되 </a:t>
            </a:r>
            <a:endParaRPr kumimoji="1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주는 나를 돕는 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에젤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이시니 내가 무서워하지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아니하겠노라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endParaRPr kumimoji="1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사람이 내게 어찌하리요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하노라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Text Box 2">
            <a:extLst>
              <a:ext uri="{FF2B5EF4-FFF2-40B4-BE49-F238E27FC236}">
                <a16:creationId xmlns:a16="http://schemas.microsoft.com/office/drawing/2014/main" id="{06FC3B42-47C2-4B68-BF9A-52D8E1279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611" y="674590"/>
            <a:ext cx="224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시편 </a:t>
            </a:r>
            <a:r>
              <a:rPr kumimoji="1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121:1-2</a:t>
            </a:r>
          </a:p>
        </p:txBody>
      </p:sp>
      <p:sp>
        <p:nvSpPr>
          <p:cNvPr id="21" name="Text Box 5">
            <a:extLst>
              <a:ext uri="{FF2B5EF4-FFF2-40B4-BE49-F238E27FC236}">
                <a16:creationId xmlns:a16="http://schemas.microsoft.com/office/drawing/2014/main" id="{4DD4F36B-BD03-443A-B7D6-6CDBCD87A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4098" y="2343795"/>
            <a:ext cx="1897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시편 </a:t>
            </a:r>
            <a:r>
              <a:rPr kumimoji="1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115:9</a:t>
            </a: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73582FD1-DDD7-4490-AD32-A72F0F448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3398" y="3938916"/>
            <a:ext cx="2417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히브리서 </a:t>
            </a:r>
            <a:r>
              <a:rPr kumimoji="1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13:6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45884C-3143-40B9-8CE4-E6219453E1D9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76755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428876"/>
            <a:ext cx="8418513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아내들이여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자기 남편에게 복종하기를 주께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하듯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하라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엡 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5:22)</a:t>
            </a:r>
            <a:endParaRPr kumimoji="1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4739" name="Text Box 4">
            <a:extLst>
              <a:ext uri="{FF2B5EF4-FFF2-40B4-BE49-F238E27FC236}">
                <a16:creationId xmlns:a16="http://schemas.microsoft.com/office/drawing/2014/main" id="{C51B4727-188C-48E7-BAB3-ADFD81CBB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1777997"/>
            <a:ext cx="1231900" cy="579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역할</a:t>
            </a:r>
            <a:r>
              <a:rPr kumimoji="1" lang="en-US" altLang="ko-KR" sz="3200" b="0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</a:p>
        </p:txBody>
      </p:sp>
      <p:sp>
        <p:nvSpPr>
          <p:cNvPr id="244741" name="Text Box 7">
            <a:extLst>
              <a:ext uri="{FF2B5EF4-FFF2-40B4-BE49-F238E27FC236}">
                <a16:creationId xmlns:a16="http://schemas.microsoft.com/office/drawing/2014/main" id="{05F3DC5B-E7B6-4107-974B-75FD073BE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4214813"/>
            <a:ext cx="8418513" cy="830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그러나 너희도 각각 자기의 아내 사랑하기를 자신 같이 하고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아내도 자기 남편을 존경하라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엡 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5:33)</a:t>
            </a:r>
            <a:endParaRPr kumimoji="1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모서리가 둥근 사각형 설명선 13">
            <a:extLst>
              <a:ext uri="{FF2B5EF4-FFF2-40B4-BE49-F238E27FC236}">
                <a16:creationId xmlns:a16="http://schemas.microsoft.com/office/drawing/2014/main" id="{82A3C0A5-0EAD-416E-8069-15EE53841A55}"/>
              </a:ext>
            </a:extLst>
          </p:cNvPr>
          <p:cNvSpPr/>
          <p:nvPr/>
        </p:nvSpPr>
        <p:spPr>
          <a:xfrm>
            <a:off x="5891141" y="1561646"/>
            <a:ext cx="1143008" cy="571504"/>
          </a:xfrm>
          <a:prstGeom prst="wedgeRoundRectCallout">
            <a:avLst>
              <a:gd name="adj1" fmla="val -33736"/>
              <a:gd name="adj2" fmla="val 71102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복종</a:t>
            </a:r>
          </a:p>
        </p:txBody>
      </p:sp>
      <p:sp>
        <p:nvSpPr>
          <p:cNvPr id="16" name="모서리가 둥근 사각형 설명선 15">
            <a:extLst>
              <a:ext uri="{FF2B5EF4-FFF2-40B4-BE49-F238E27FC236}">
                <a16:creationId xmlns:a16="http://schemas.microsoft.com/office/drawing/2014/main" id="{B064846B-9C17-48D8-AF83-C65F8CD9B23F}"/>
              </a:ext>
            </a:extLst>
          </p:cNvPr>
          <p:cNvSpPr/>
          <p:nvPr/>
        </p:nvSpPr>
        <p:spPr>
          <a:xfrm>
            <a:off x="6795855" y="5330495"/>
            <a:ext cx="1143008" cy="571504"/>
          </a:xfrm>
          <a:prstGeom prst="wedgeRoundRectCallout">
            <a:avLst>
              <a:gd name="adj1" fmla="val -37177"/>
              <a:gd name="adj2" fmla="val -73413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존경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CAF1A5-90E9-4F7B-85F0-7237A36491D9}"/>
              </a:ext>
            </a:extLst>
          </p:cNvPr>
          <p:cNvSpPr txBox="1"/>
          <p:nvPr/>
        </p:nvSpPr>
        <p:spPr>
          <a:xfrm>
            <a:off x="3178206" y="683772"/>
            <a:ext cx="6383043" cy="46705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구체적인 여성의 역할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3002F2DF-0D83-4B23-9A86-89ABC17B0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3589157"/>
            <a:ext cx="1231900" cy="579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역할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F90375-30B8-4426-A976-108724C746DF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4128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0A92E51B-8B7D-47FB-8552-935A49AF11F5}"/>
              </a:ext>
            </a:extLst>
          </p:cNvPr>
          <p:cNvSpPr/>
          <p:nvPr/>
        </p:nvSpPr>
        <p:spPr>
          <a:xfrm>
            <a:off x="0" y="0"/>
            <a:ext cx="3299791" cy="6858000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6875B63-FBC6-4556-8202-44CDEA381117}"/>
              </a:ext>
            </a:extLst>
          </p:cNvPr>
          <p:cNvSpPr/>
          <p:nvPr/>
        </p:nvSpPr>
        <p:spPr>
          <a:xfrm>
            <a:off x="0" y="231228"/>
            <a:ext cx="12081636" cy="63692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9FCACA6-EBD8-43A8-8BF5-28878605790C}"/>
              </a:ext>
            </a:extLst>
          </p:cNvPr>
          <p:cNvSpPr txBox="1"/>
          <p:nvPr/>
        </p:nvSpPr>
        <p:spPr>
          <a:xfrm rot="16200000">
            <a:off x="10294291" y="3359749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F0502020204030204"/>
                <a:ea typeface="+mn-ea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82296B2-DA33-49A4-9B62-9EED75743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39" y="653770"/>
            <a:ext cx="11259204" cy="5550456"/>
          </a:xfrm>
          <a:prstGeom prst="roundRect">
            <a:avLst>
              <a:gd name="adj" fmla="val 16667"/>
            </a:avLst>
          </a:prstGeom>
          <a:noFill/>
          <a:ln w="47625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에덴동산에서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…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남자와 여자는 서로가 동등하며 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두 사람 모두 하나님의 형상을 지녔으며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그래서 각자가 하나님과 인격적인 관계를 맺고 있다는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사실을 알았다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뿐만 아니라 상대방이나 자신의 가치를 의심하지 않았다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그들은 각자 다른 방법으로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즉 남자는 머리로서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그리고 여자는 그의 배필로서 자신들의 임무를 수행했다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그들은 참으로 한 몸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한 사람처럼 일했다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그리고 하나님은 이 모든 것을 보시니 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‘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심히 좋았더라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’(1:31)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고 말씀하신다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2221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0A92E51B-8B7D-47FB-8552-935A49AF11F5}"/>
              </a:ext>
            </a:extLst>
          </p:cNvPr>
          <p:cNvSpPr/>
          <p:nvPr/>
        </p:nvSpPr>
        <p:spPr>
          <a:xfrm>
            <a:off x="0" y="0"/>
            <a:ext cx="3299791" cy="6858000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6875B63-FBC6-4556-8202-44CDEA381117}"/>
              </a:ext>
            </a:extLst>
          </p:cNvPr>
          <p:cNvSpPr/>
          <p:nvPr/>
        </p:nvSpPr>
        <p:spPr>
          <a:xfrm>
            <a:off x="1066798" y="1801468"/>
            <a:ext cx="8183733" cy="3255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9FCACA6-EBD8-43A8-8BF5-28878605790C}"/>
              </a:ext>
            </a:extLst>
          </p:cNvPr>
          <p:cNvSpPr txBox="1"/>
          <p:nvPr/>
        </p:nvSpPr>
        <p:spPr>
          <a:xfrm rot="16200000">
            <a:off x="10294291" y="3359749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n-ea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82296B2-DA33-49A4-9B62-9EED75743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053" y="2087579"/>
            <a:ext cx="8187479" cy="2826306"/>
          </a:xfrm>
          <a:prstGeom prst="roundRect">
            <a:avLst>
              <a:gd name="adj" fmla="val 16667"/>
            </a:avLst>
          </a:prstGeom>
          <a:noFill/>
          <a:ln w="47625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 여자에게 </a:t>
            </a:r>
            <a:r>
              <a:rPr kumimoji="1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이르시되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내가 </a:t>
            </a:r>
            <a:r>
              <a:rPr kumimoji="1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네게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임신하는 고통을 크게 </a:t>
            </a:r>
            <a:r>
              <a:rPr kumimoji="1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더하리니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네가 수고하고 자식을 낳을 것이며 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너는 남편을 원하고 남편은 너를 다스릴 </a:t>
            </a:r>
            <a:r>
              <a:rPr kumimoji="1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것이니라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하시고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B7549A75-6B8E-4A2A-8D5A-8A19F7E1C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544" y="1287899"/>
            <a:ext cx="2058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1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3:16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E0258917-D227-4CF9-AF85-37AA4CE31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3053" y="1065847"/>
            <a:ext cx="22365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all" spc="0" normalizeH="0" baseline="0" noProof="0" dirty="0" err="1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타락이후</a:t>
            </a:r>
            <a:endParaRPr kumimoji="0" lang="ko-KR" altLang="en-US" sz="40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rgbClr val="D06669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83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1. </a:t>
              </a:r>
              <a:r>
                <a:rPr kumimoji="0" lang="ko-KR" alt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돕는배필의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일곱가지 선언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01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>
            <a:extLst>
              <a:ext uri="{FF2B5EF4-FFF2-40B4-BE49-F238E27FC236}">
                <a16:creationId xmlns:a16="http://schemas.microsoft.com/office/drawing/2014/main" id="{5BF73CDF-1A83-47B1-85D6-84975E2B4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4" y="1500188"/>
            <a:ext cx="7127875" cy="4619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너는 남편을 원하고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남편은 너를 다스릴 </a:t>
            </a:r>
            <a:r>
              <a:rPr kumimoji="0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것이니라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57349" name="Text Box 5">
            <a:extLst>
              <a:ext uri="{FF2B5EF4-FFF2-40B4-BE49-F238E27FC236}">
                <a16:creationId xmlns:a16="http://schemas.microsoft.com/office/drawing/2014/main" id="{A0414D93-0602-474A-87F9-2D7FA9984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125" y="1904554"/>
            <a:ext cx="7143750" cy="107721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Your desire will be for your husband, he will rule over you.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E38C8BB5-A0A8-4469-B7B5-6932DE472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4500563"/>
            <a:ext cx="7150100" cy="4619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죄가 너를 원하나</a:t>
            </a:r>
            <a:r>
              <a:rPr kumimoji="0" lang="en-US" altLang="ko-KR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너는 죄를 다스릴지니라</a:t>
            </a:r>
            <a:r>
              <a:rPr kumimoji="0" lang="en-US" altLang="ko-KR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 </a:t>
            </a:r>
            <a:r>
              <a:rPr kumimoji="0" lang="en-US" altLang="ko-KR" sz="2400" b="1" i="0" u="none" strike="noStrike" kern="1200" cap="none" spc="0" normalizeH="0" baseline="0" noProof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4:7)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83196A06-3B78-4501-9E6B-12C8366CB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8413" y="4962525"/>
            <a:ext cx="7143750" cy="1323439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Sin will desire to control you, but you master it</a:t>
            </a:r>
          </a:p>
        </p:txBody>
      </p:sp>
      <p:sp>
        <p:nvSpPr>
          <p:cNvPr id="9" name="등호 8">
            <a:extLst>
              <a:ext uri="{FF2B5EF4-FFF2-40B4-BE49-F238E27FC236}">
                <a16:creationId xmlns:a16="http://schemas.microsoft.com/office/drawing/2014/main" id="{4A58E97B-D9FE-490A-9882-09133977334A}"/>
              </a:ext>
            </a:extLst>
          </p:cNvPr>
          <p:cNvSpPr/>
          <p:nvPr/>
        </p:nvSpPr>
        <p:spPr>
          <a:xfrm rot="5400000">
            <a:off x="5381626" y="3035301"/>
            <a:ext cx="1428750" cy="1216025"/>
          </a:xfrm>
          <a:prstGeom prst="mathEqual">
            <a:avLst>
              <a:gd name="adj1" fmla="val 17853"/>
              <a:gd name="adj2" fmla="val 23094"/>
            </a:avLst>
          </a:prstGeom>
          <a:solidFill>
            <a:srgbClr val="D0666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768D21-8783-4A89-951B-AA6FCCAB59C3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22213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0" y="1812190"/>
            <a:ext cx="8418513" cy="8309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너는 남편을 원하고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남편은 너를 다스릴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것이니라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244741" name="Text Box 7">
            <a:extLst>
              <a:ext uri="{FF2B5EF4-FFF2-40B4-BE49-F238E27FC236}">
                <a16:creationId xmlns:a16="http://schemas.microsoft.com/office/drawing/2014/main" id="{05F3DC5B-E7B6-4107-974B-75FD073BE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4214813"/>
            <a:ext cx="8418513" cy="1200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You will desire to control your husband,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He will rule over you.</a:t>
            </a:r>
          </a:p>
        </p:txBody>
      </p:sp>
      <p:sp>
        <p:nvSpPr>
          <p:cNvPr id="9" name="모서리가 둥근 사각형 설명선 12">
            <a:extLst>
              <a:ext uri="{FF2B5EF4-FFF2-40B4-BE49-F238E27FC236}">
                <a16:creationId xmlns:a16="http://schemas.microsoft.com/office/drawing/2014/main" id="{24E3098B-082F-49A7-A126-3B41CE13243B}"/>
              </a:ext>
            </a:extLst>
          </p:cNvPr>
          <p:cNvSpPr/>
          <p:nvPr/>
        </p:nvSpPr>
        <p:spPr>
          <a:xfrm>
            <a:off x="6019007" y="3312376"/>
            <a:ext cx="1928826" cy="571504"/>
          </a:xfrm>
          <a:prstGeom prst="wedgeRoundRectCallout">
            <a:avLst>
              <a:gd name="adj1" fmla="val -33226"/>
              <a:gd name="adj2" fmla="val 84865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Control</a:t>
            </a:r>
            <a:endParaRPr kumimoji="0" lang="ko-KR" altLang="en-US" sz="3600" b="1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E4EB27-3335-498F-BC6A-220B5CCAF505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2" name="모서리가 둥근 사각형 설명선 13">
            <a:extLst>
              <a:ext uri="{FF2B5EF4-FFF2-40B4-BE49-F238E27FC236}">
                <a16:creationId xmlns:a16="http://schemas.microsoft.com/office/drawing/2014/main" id="{FDF8832F-984A-D4C2-74C8-37AF7C7FEEE4}"/>
              </a:ext>
            </a:extLst>
          </p:cNvPr>
          <p:cNvSpPr/>
          <p:nvPr/>
        </p:nvSpPr>
        <p:spPr>
          <a:xfrm>
            <a:off x="4935132" y="5806548"/>
            <a:ext cx="2321736" cy="571504"/>
          </a:xfrm>
          <a:prstGeom prst="wedgeRoundRectCallout">
            <a:avLst>
              <a:gd name="adj1" fmla="val -1112"/>
              <a:gd name="adj2" fmla="val -111263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Rule over</a:t>
            </a:r>
            <a:endParaRPr kumimoji="0" lang="ko-KR" altLang="en-US" sz="3600" b="1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40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A023D0-7219-4959-8FCD-A1497D7C7C59}"/>
              </a:ext>
            </a:extLst>
          </p:cNvPr>
          <p:cNvSpPr/>
          <p:nvPr/>
        </p:nvSpPr>
        <p:spPr>
          <a:xfrm>
            <a:off x="3187083" y="692459"/>
            <a:ext cx="9004917" cy="523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Sans" panose="020B0503020203020204" pitchFamily="34" charset="0"/>
              <a:ea typeface="PT Sans" panose="020B0503020203020204" pitchFamily="34" charset="0"/>
              <a:cs typeface="+mn-cs"/>
            </a:endParaRPr>
          </a:p>
        </p:txBody>
      </p:sp>
      <p:pic>
        <p:nvPicPr>
          <p:cNvPr id="38914" name="Picture 2" descr="Image result for two headed snake">
            <a:extLst>
              <a:ext uri="{FF2B5EF4-FFF2-40B4-BE49-F238E27FC236}">
                <a16:creationId xmlns:a16="http://schemas.microsoft.com/office/drawing/2014/main" id="{1D3AFA6C-E052-4AAA-A72B-81BAD5A70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722" y="926012"/>
            <a:ext cx="6960278" cy="476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B6EB16-9B08-4C76-BC0D-C1E03C6F1038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2640287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9CE5F67C-B896-49B5-98A1-AA421C9E01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35AD3A0-0931-4DB2-9D4A-AF7DDFDAC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92" y="475838"/>
            <a:ext cx="10498015" cy="590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65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8BC2730-A90C-4F84-A890-8D0926566F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6BEDCAC-F786-4EBA-B37C-D4CE51085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66" y="466311"/>
            <a:ext cx="10517068" cy="59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972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8BC2730-A90C-4F84-A890-8D0926566F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258CB37-5212-4EC3-9B49-E61A72033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40" y="456785"/>
            <a:ext cx="10536120" cy="594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91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8BC2730-A90C-4F84-A890-8D0926566F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5E4FD8B-D5F9-4BE6-A20F-F6DC0D071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861" y="471074"/>
            <a:ext cx="10412278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382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8BC2730-A90C-4F84-A890-8D0926566F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6CB663E-D55B-4D49-968F-0C57820651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28"/>
          <a:stretch/>
        </p:blipFill>
        <p:spPr>
          <a:xfrm>
            <a:off x="716813" y="406399"/>
            <a:ext cx="10555173" cy="581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13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A9493B92-D911-4DF7-82BA-3D6D45BBD8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8D9DB64-F750-43A6-BB10-2209DCFF23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" r="538"/>
          <a:stretch/>
        </p:blipFill>
        <p:spPr>
          <a:xfrm>
            <a:off x="173866" y="146070"/>
            <a:ext cx="11785905" cy="666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409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8FB0D04C-5875-4377-A5B6-C29CE36A456D}"/>
              </a:ext>
            </a:extLst>
          </p:cNvPr>
          <p:cNvSpPr/>
          <p:nvPr/>
        </p:nvSpPr>
        <p:spPr>
          <a:xfrm>
            <a:off x="1" y="3014663"/>
            <a:ext cx="8810626" cy="1714500"/>
          </a:xfrm>
          <a:prstGeom prst="rect">
            <a:avLst/>
          </a:prstGeom>
          <a:solidFill>
            <a:srgbClr val="40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B784148-8A78-48D1-AE8F-50453A1DB682}"/>
              </a:ext>
            </a:extLst>
          </p:cNvPr>
          <p:cNvSpPr/>
          <p:nvPr/>
        </p:nvSpPr>
        <p:spPr>
          <a:xfrm>
            <a:off x="1" y="942975"/>
            <a:ext cx="8810626" cy="1714500"/>
          </a:xfrm>
          <a:prstGeom prst="rect">
            <a:avLst/>
          </a:prstGeom>
          <a:solidFill>
            <a:srgbClr val="40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6D7A51-459D-479E-B858-17076B1BEF58}"/>
              </a:ext>
            </a:extLst>
          </p:cNvPr>
          <p:cNvSpPr txBox="1"/>
          <p:nvPr/>
        </p:nvSpPr>
        <p:spPr>
          <a:xfrm>
            <a:off x="1903413" y="1014414"/>
            <a:ext cx="46513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아담이 지어준 이름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FEBA6C-7EA4-4243-9D8F-D354310BD17E}"/>
              </a:ext>
            </a:extLst>
          </p:cNvPr>
          <p:cNvSpPr txBox="1"/>
          <p:nvPr/>
        </p:nvSpPr>
        <p:spPr>
          <a:xfrm>
            <a:off x="4591051" y="1728788"/>
            <a:ext cx="2360613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이샤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(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여자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)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" name="오른쪽 화살표 7">
            <a:extLst>
              <a:ext uri="{FF2B5EF4-FFF2-40B4-BE49-F238E27FC236}">
                <a16:creationId xmlns:a16="http://schemas.microsoft.com/office/drawing/2014/main" id="{D8889A69-EE66-4752-B75B-15A150D90A1A}"/>
              </a:ext>
            </a:extLst>
          </p:cNvPr>
          <p:cNvSpPr/>
          <p:nvPr/>
        </p:nvSpPr>
        <p:spPr>
          <a:xfrm>
            <a:off x="2732088" y="1881188"/>
            <a:ext cx="1643074" cy="357190"/>
          </a:xfrm>
          <a:prstGeom prst="rightArrow">
            <a:avLst>
              <a:gd name="adj1" fmla="val 49999"/>
              <a:gd name="adj2" fmla="val 55505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A7322E-1442-4F2E-B8B1-7CC62CA40AB4}"/>
              </a:ext>
            </a:extLst>
          </p:cNvPr>
          <p:cNvSpPr txBox="1"/>
          <p:nvPr/>
        </p:nvSpPr>
        <p:spPr>
          <a:xfrm>
            <a:off x="1903413" y="3086101"/>
            <a:ext cx="51625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하나님이 지어준 이름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8C94CF-3686-487D-846F-5D6732339DDC}"/>
              </a:ext>
            </a:extLst>
          </p:cNvPr>
          <p:cNvSpPr txBox="1"/>
          <p:nvPr/>
        </p:nvSpPr>
        <p:spPr>
          <a:xfrm>
            <a:off x="4591051" y="3800476"/>
            <a:ext cx="2822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에젤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(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돕는자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)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오른쪽 화살표 11">
            <a:extLst>
              <a:ext uri="{FF2B5EF4-FFF2-40B4-BE49-F238E27FC236}">
                <a16:creationId xmlns:a16="http://schemas.microsoft.com/office/drawing/2014/main" id="{B72A47C5-789F-46D2-BE3D-6DEDAF8404D9}"/>
              </a:ext>
            </a:extLst>
          </p:cNvPr>
          <p:cNvSpPr/>
          <p:nvPr/>
        </p:nvSpPr>
        <p:spPr>
          <a:xfrm>
            <a:off x="2732088" y="3879140"/>
            <a:ext cx="1643074" cy="357190"/>
          </a:xfrm>
          <a:prstGeom prst="rightArrow">
            <a:avLst>
              <a:gd name="adj1" fmla="val 49999"/>
              <a:gd name="adj2" fmla="val 55505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1D6A07-6F01-4FF0-96F4-B6BBF590D25A}"/>
              </a:ext>
            </a:extLst>
          </p:cNvPr>
          <p:cNvSpPr txBox="1"/>
          <p:nvPr/>
        </p:nvSpPr>
        <p:spPr>
          <a:xfrm>
            <a:off x="1809751" y="5403851"/>
            <a:ext cx="14446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*</a:t>
            </a:r>
            <a:r>
              <a:rPr kumimoji="0" lang="ko-KR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에젤</a:t>
            </a:r>
            <a:endParaRPr kumimoji="0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A99979-C01E-45CB-9553-EAED83941AED}"/>
              </a:ext>
            </a:extLst>
          </p:cNvPr>
          <p:cNvSpPr txBox="1"/>
          <p:nvPr/>
        </p:nvSpPr>
        <p:spPr>
          <a:xfrm>
            <a:off x="5167314" y="5157788"/>
            <a:ext cx="52863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하나님께서 그의 백성을 </a:t>
            </a: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도와 주실 때 사용</a:t>
            </a:r>
          </a:p>
        </p:txBody>
      </p:sp>
      <p:sp>
        <p:nvSpPr>
          <p:cNvPr id="17" name="오른쪽 화살표 16">
            <a:extLst>
              <a:ext uri="{FF2B5EF4-FFF2-40B4-BE49-F238E27FC236}">
                <a16:creationId xmlns:a16="http://schemas.microsoft.com/office/drawing/2014/main" id="{8305184E-A3A4-4AAA-B5F5-5A21A0689BAD}"/>
              </a:ext>
            </a:extLst>
          </p:cNvPr>
          <p:cNvSpPr/>
          <p:nvPr/>
        </p:nvSpPr>
        <p:spPr>
          <a:xfrm>
            <a:off x="3381356" y="5579198"/>
            <a:ext cx="1643074" cy="357190"/>
          </a:xfrm>
          <a:prstGeom prst="rightArrow">
            <a:avLst>
              <a:gd name="adj1" fmla="val 49999"/>
              <a:gd name="adj2" fmla="val 55505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6E82E0-4501-468F-A493-63180AD85669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2232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천.jpg">
            <a:extLst>
              <a:ext uri="{FF2B5EF4-FFF2-40B4-BE49-F238E27FC236}">
                <a16:creationId xmlns:a16="http://schemas.microsoft.com/office/drawing/2014/main" id="{3DED59C2-85C6-4F83-803C-EC267570E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130" y="1741001"/>
            <a:ext cx="4205742" cy="4416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그림 3" descr="천.png">
            <a:extLst>
              <a:ext uri="{FF2B5EF4-FFF2-40B4-BE49-F238E27FC236}">
                <a16:creationId xmlns:a16="http://schemas.microsoft.com/office/drawing/2014/main" id="{13BA5823-7A5D-473F-946E-298BA8942B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7856" y="1894473"/>
            <a:ext cx="1380119" cy="1577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66233D-8472-4E70-9B72-47D9F10508F2}"/>
              </a:ext>
            </a:extLst>
          </p:cNvPr>
          <p:cNvSpPr txBox="1"/>
          <p:nvPr/>
        </p:nvSpPr>
        <p:spPr>
          <a:xfrm>
            <a:off x="9054397" y="5964605"/>
            <a:ext cx="1891435" cy="110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727438"/>
            <a:r>
              <a:rPr lang="en-US" sz="716" spc="477" dirty="0">
                <a:solidFill>
                  <a:prstClr val="white">
                    <a:lumMod val="65000"/>
                  </a:prstClr>
                </a:solidFill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675A29-1858-44B1-8D4F-F742F3E1290C}"/>
              </a:ext>
            </a:extLst>
          </p:cNvPr>
          <p:cNvSpPr txBox="1"/>
          <p:nvPr/>
        </p:nvSpPr>
        <p:spPr>
          <a:xfrm>
            <a:off x="3044189" y="3258420"/>
            <a:ext cx="1348574" cy="7534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727438">
              <a:defRPr/>
            </a:pPr>
            <a:r>
              <a:rPr lang="ko-KR" altLang="en-US" sz="4296" b="1" spc="238" dirty="0">
                <a:ln w="11430" cmpd="sng">
                  <a:noFill/>
                  <a:prstDash val="solid"/>
                  <a:miter lim="800000"/>
                </a:ln>
                <a:solidFill>
                  <a:srgbClr val="44546A"/>
                </a:solidFill>
                <a:effectLst>
                  <a:glow rad="45500">
                    <a:srgbClr val="4472C4">
                      <a:satMod val="220000"/>
                      <a:alpha val="35000"/>
                    </a:srgbClr>
                  </a:glow>
                </a:effectLst>
                <a:latin typeface="맑은 고딕" panose="020F0502020204030204"/>
                <a:ea typeface="맑은 고딕" panose="020B0503020000020004" pitchFamily="50" charset="-127"/>
              </a:rPr>
              <a:t>하늘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197D856-BEA6-4D9E-8CEB-931590A335E6}"/>
              </a:ext>
            </a:extLst>
          </p:cNvPr>
          <p:cNvSpPr/>
          <p:nvPr/>
        </p:nvSpPr>
        <p:spPr>
          <a:xfrm>
            <a:off x="7704607" y="3258420"/>
            <a:ext cx="766620" cy="753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27438">
              <a:defRPr/>
            </a:pPr>
            <a:r>
              <a:rPr lang="ko-KR" altLang="en-US" sz="4296" b="1" spc="238" dirty="0">
                <a:ln w="11430" cmpd="sng">
                  <a:noFill/>
                  <a:prstDash val="solid"/>
                  <a:miter lim="800000"/>
                </a:ln>
                <a:solidFill>
                  <a:srgbClr val="44546A"/>
                </a:solidFill>
                <a:effectLst>
                  <a:glow rad="45500">
                    <a:srgbClr val="4472C4">
                      <a:satMod val="220000"/>
                      <a:alpha val="35000"/>
                    </a:srgbClr>
                  </a:glow>
                </a:effectLst>
                <a:latin typeface="맑은 고딕" panose="020F0502020204030204"/>
                <a:ea typeface="맑은 고딕" panose="020B0503020000020004" pitchFamily="50" charset="-127"/>
              </a:rPr>
              <a:t>천</a:t>
            </a:r>
          </a:p>
        </p:txBody>
      </p:sp>
    </p:spTree>
    <p:extLst>
      <p:ext uri="{BB962C8B-B14F-4D97-AF65-F5344CB8AC3E}">
        <p14:creationId xmlns:p14="http://schemas.microsoft.com/office/powerpoint/2010/main" val="269447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8BD71535-D658-6F88-F353-FF9A21C82EAB}"/>
              </a:ext>
            </a:extLst>
          </p:cNvPr>
          <p:cNvCxnSpPr>
            <a:cxnSpLocks/>
          </p:cNvCxnSpPr>
          <p:nvPr/>
        </p:nvCxnSpPr>
        <p:spPr>
          <a:xfrm>
            <a:off x="4534672" y="984191"/>
            <a:ext cx="1561327" cy="600457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4AA9221D-0875-7D0E-8025-434E66577AC2}"/>
              </a:ext>
            </a:extLst>
          </p:cNvPr>
          <p:cNvCxnSpPr>
            <a:cxnSpLocks/>
          </p:cNvCxnSpPr>
          <p:nvPr/>
        </p:nvCxnSpPr>
        <p:spPr>
          <a:xfrm flipH="1">
            <a:off x="6111313" y="984190"/>
            <a:ext cx="1561327" cy="600457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4">
            <a:extLst>
              <a:ext uri="{FF2B5EF4-FFF2-40B4-BE49-F238E27FC236}">
                <a16:creationId xmlns:a16="http://schemas.microsoft.com/office/drawing/2014/main" id="{1FEDF49C-F0EF-C0A7-D9DB-0AD1676EA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796" y="600409"/>
            <a:ext cx="985065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여자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09D22206-7678-F125-411E-13CAACE05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2137" y="600409"/>
            <a:ext cx="985070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남자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6537B7D5-CC34-8DAD-6664-86E330182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171" y="5267180"/>
            <a:ext cx="3715658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비교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주장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다툼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투쟁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7D308FF4-45AE-EEF3-17E6-DB2C32386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224" y="6036879"/>
            <a:ext cx="2035550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분리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" name="같음 기호 1">
            <a:extLst>
              <a:ext uri="{FF2B5EF4-FFF2-40B4-BE49-F238E27FC236}">
                <a16:creationId xmlns:a16="http://schemas.microsoft.com/office/drawing/2014/main" id="{8E23C881-1C75-2A97-75E1-BF4FED0A890B}"/>
              </a:ext>
            </a:extLst>
          </p:cNvPr>
          <p:cNvSpPr/>
          <p:nvPr/>
        </p:nvSpPr>
        <p:spPr>
          <a:xfrm>
            <a:off x="5766317" y="634819"/>
            <a:ext cx="659368" cy="392844"/>
          </a:xfrm>
          <a:prstGeom prst="mathEqual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CA3FE3CA-156C-FCA2-C683-A032E5FF1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3464" y="1556073"/>
            <a:ext cx="985070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평등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C89FC83D-6A87-0A07-5C97-EA158A22F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533" y="2565295"/>
            <a:ext cx="1626933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남녀평등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9" name="Text Box 4">
            <a:extLst>
              <a:ext uri="{FF2B5EF4-FFF2-40B4-BE49-F238E27FC236}">
                <a16:creationId xmlns:a16="http://schemas.microsoft.com/office/drawing/2014/main" id="{758E0D16-D97F-AC53-BBC4-0DD1F9D40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5205" y="2565295"/>
            <a:ext cx="1626933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남성상위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F2AAE766-4C4A-B4C6-B7A2-55B387EC9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861" y="2581483"/>
            <a:ext cx="1626933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여성상위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1" name="Text Box 4">
            <a:extLst>
              <a:ext uri="{FF2B5EF4-FFF2-40B4-BE49-F238E27FC236}">
                <a16:creationId xmlns:a16="http://schemas.microsoft.com/office/drawing/2014/main" id="{385218DB-B588-F32F-0965-225935C01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135" y="3359872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90376DFF-FC2E-9BD8-7BB9-5AA025149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135" y="4266648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여성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:a16="http://schemas.microsoft.com/office/drawing/2014/main" id="{1B97D57D-5302-2B7F-C3BC-1EB46732A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3464" y="3359872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236C0AD5-2A33-CA6D-02FC-D0BEF3C2B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3464" y="4266648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여성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id="{43AD037D-8085-36D7-536A-438C813BF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795" y="3343684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37178D2F-3C45-0138-DFEF-6EF62C6DE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795" y="4250460"/>
            <a:ext cx="98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25400"/>
          </a:effec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여성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B530FD75-8618-3859-24E7-C16B75DA998D}"/>
              </a:ext>
            </a:extLst>
          </p:cNvPr>
          <p:cNvCxnSpPr>
            <a:stCxn id="21" idx="2"/>
            <a:endCxn id="23" idx="0"/>
          </p:cNvCxnSpPr>
          <p:nvPr/>
        </p:nvCxnSpPr>
        <p:spPr>
          <a:xfrm>
            <a:off x="3228670" y="3821537"/>
            <a:ext cx="0" cy="44511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228F8F9D-C27B-F929-5E40-D4A8B2555237}"/>
              </a:ext>
            </a:extLst>
          </p:cNvPr>
          <p:cNvCxnSpPr>
            <a:cxnSpLocks/>
          </p:cNvCxnSpPr>
          <p:nvPr/>
        </p:nvCxnSpPr>
        <p:spPr>
          <a:xfrm flipV="1">
            <a:off x="8977083" y="3805349"/>
            <a:ext cx="0" cy="44511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같음 기호 33">
            <a:extLst>
              <a:ext uri="{FF2B5EF4-FFF2-40B4-BE49-F238E27FC236}">
                <a16:creationId xmlns:a16="http://schemas.microsoft.com/office/drawing/2014/main" id="{927F94B5-8594-5F19-0690-5FEA8DFAA50D}"/>
              </a:ext>
            </a:extLst>
          </p:cNvPr>
          <p:cNvSpPr/>
          <p:nvPr/>
        </p:nvSpPr>
        <p:spPr>
          <a:xfrm rot="5400000">
            <a:off x="5862964" y="3894921"/>
            <a:ext cx="466070" cy="277384"/>
          </a:xfrm>
          <a:prstGeom prst="mathEqual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056D32BE-3459-AD2F-06E8-44562482D05D}"/>
              </a:ext>
            </a:extLst>
          </p:cNvPr>
          <p:cNvCxnSpPr>
            <a:cxnSpLocks/>
            <a:stCxn id="15" idx="2"/>
            <a:endCxn id="17" idx="0"/>
          </p:cNvCxnSpPr>
          <p:nvPr/>
        </p:nvCxnSpPr>
        <p:spPr>
          <a:xfrm>
            <a:off x="6095999" y="2017738"/>
            <a:ext cx="1" cy="547557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C7DB4464-27E9-DC0B-36B7-CAAEAD7DAF19}"/>
              </a:ext>
            </a:extLst>
          </p:cNvPr>
          <p:cNvCxnSpPr>
            <a:cxnSpLocks/>
          </p:cNvCxnSpPr>
          <p:nvPr/>
        </p:nvCxnSpPr>
        <p:spPr>
          <a:xfrm>
            <a:off x="3252709" y="2324031"/>
            <a:ext cx="0" cy="273779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688C86A7-E67C-0238-1D21-4368194A1E60}"/>
              </a:ext>
            </a:extLst>
          </p:cNvPr>
          <p:cNvCxnSpPr>
            <a:cxnSpLocks/>
          </p:cNvCxnSpPr>
          <p:nvPr/>
        </p:nvCxnSpPr>
        <p:spPr>
          <a:xfrm>
            <a:off x="8967557" y="2375580"/>
            <a:ext cx="0" cy="273779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3FA3E922-A247-477E-F03F-7C0E3F5F84D5}"/>
              </a:ext>
            </a:extLst>
          </p:cNvPr>
          <p:cNvCxnSpPr>
            <a:cxnSpLocks/>
          </p:cNvCxnSpPr>
          <p:nvPr/>
        </p:nvCxnSpPr>
        <p:spPr>
          <a:xfrm>
            <a:off x="3240007" y="2334463"/>
            <a:ext cx="5746602" cy="41117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67C98C3D-D0F5-A195-F8B3-3D03543B2FA5}"/>
              </a:ext>
            </a:extLst>
          </p:cNvPr>
          <p:cNvCxnSpPr>
            <a:cxnSpLocks/>
          </p:cNvCxnSpPr>
          <p:nvPr/>
        </p:nvCxnSpPr>
        <p:spPr>
          <a:xfrm>
            <a:off x="3238195" y="4726093"/>
            <a:ext cx="2867330" cy="569662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>
            <a:extLst>
              <a:ext uri="{FF2B5EF4-FFF2-40B4-BE49-F238E27FC236}">
                <a16:creationId xmlns:a16="http://schemas.microsoft.com/office/drawing/2014/main" id="{2F67AE54-AE57-B43A-526D-9D4FF96FD1F3}"/>
              </a:ext>
            </a:extLst>
          </p:cNvPr>
          <p:cNvCxnSpPr>
            <a:cxnSpLocks/>
          </p:cNvCxnSpPr>
          <p:nvPr/>
        </p:nvCxnSpPr>
        <p:spPr>
          <a:xfrm flipH="1">
            <a:off x="6100229" y="4726093"/>
            <a:ext cx="2867330" cy="569662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35695EF0-7C54-DF5B-D02F-DE41A454867B}"/>
              </a:ext>
            </a:extLst>
          </p:cNvPr>
          <p:cNvCxnSpPr>
            <a:cxnSpLocks/>
          </p:cNvCxnSpPr>
          <p:nvPr/>
        </p:nvCxnSpPr>
        <p:spPr>
          <a:xfrm>
            <a:off x="6111313" y="4765636"/>
            <a:ext cx="1" cy="547557"/>
          </a:xfrm>
          <a:prstGeom prst="line">
            <a:avLst/>
          </a:prstGeom>
          <a:ln w="317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447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4A9539C6-80CE-4F52-6773-D6604400BFA3}"/>
              </a:ext>
            </a:extLst>
          </p:cNvPr>
          <p:cNvGrpSpPr/>
          <p:nvPr/>
        </p:nvGrpSpPr>
        <p:grpSpPr>
          <a:xfrm>
            <a:off x="4042137" y="263588"/>
            <a:ext cx="4107724" cy="6099890"/>
            <a:chOff x="4407653" y="497202"/>
            <a:chExt cx="3376690" cy="5632662"/>
          </a:xfrm>
        </p:grpSpPr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A197FE6E-B581-04D7-AF5F-D79766EB8C12}"/>
                </a:ext>
              </a:extLst>
            </p:cNvPr>
            <p:cNvCxnSpPr>
              <a:cxnSpLocks/>
              <a:stCxn id="6" idx="2"/>
              <a:endCxn id="16" idx="0"/>
            </p:cNvCxnSpPr>
            <p:nvPr/>
          </p:nvCxnSpPr>
          <p:spPr>
            <a:xfrm>
              <a:off x="6096000" y="3954822"/>
              <a:ext cx="0" cy="1713378"/>
            </a:xfrm>
            <a:prstGeom prst="line">
              <a:avLst/>
            </a:prstGeom>
            <a:ln w="31750"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2133D72-A955-2B6A-CB05-158F7A48E0A1}"/>
                </a:ext>
              </a:extLst>
            </p:cNvPr>
            <p:cNvGrpSpPr/>
            <p:nvPr/>
          </p:nvGrpSpPr>
          <p:grpSpPr>
            <a:xfrm>
              <a:off x="4407653" y="497202"/>
              <a:ext cx="3376690" cy="3457620"/>
              <a:chOff x="5237799" y="1273317"/>
              <a:chExt cx="1534178" cy="2801128"/>
            </a:xfrm>
          </p:grpSpPr>
          <p:sp>
            <p:nvSpPr>
              <p:cNvPr id="5" name="다이아몬드 4">
                <a:extLst>
                  <a:ext uri="{FF2B5EF4-FFF2-40B4-BE49-F238E27FC236}">
                    <a16:creationId xmlns:a16="http://schemas.microsoft.com/office/drawing/2014/main" id="{AFDEA737-2F6E-77B6-D430-918E8D683669}"/>
                  </a:ext>
                </a:extLst>
              </p:cNvPr>
              <p:cNvSpPr/>
              <p:nvPr/>
            </p:nvSpPr>
            <p:spPr>
              <a:xfrm>
                <a:off x="5421758" y="1555302"/>
                <a:ext cx="1166266" cy="2332139"/>
              </a:xfrm>
              <a:prstGeom prst="diamond">
                <a:avLst/>
              </a:prstGeom>
              <a:noFill/>
              <a:ln w="3175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" name="Text Box 4">
                <a:extLst>
                  <a:ext uri="{FF2B5EF4-FFF2-40B4-BE49-F238E27FC236}">
                    <a16:creationId xmlns:a16="http://schemas.microsoft.com/office/drawing/2014/main" id="{5E5AF27F-630B-C7F8-BF2D-E236EEA7B0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67159" y="1273317"/>
                <a:ext cx="675463" cy="37401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>
                <a:outerShdw blurRad="63500" sx="105000" sy="105000" algn="ctr" rotWithShape="0">
                  <a:prstClr val="black">
                    <a:alpha val="40000"/>
                  </a:prstClr>
                </a:outerShdw>
                <a:softEdge rad="25400"/>
              </a:effectLst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  <a:cs typeface="+mn-cs"/>
                  </a:rPr>
                  <a:t>하나님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endParaRPr>
              </a:p>
            </p:txBody>
          </p:sp>
          <p:sp>
            <p:nvSpPr>
              <p:cNvPr id="6" name="Text Box 4">
                <a:extLst>
                  <a:ext uri="{FF2B5EF4-FFF2-40B4-BE49-F238E27FC236}">
                    <a16:creationId xmlns:a16="http://schemas.microsoft.com/office/drawing/2014/main" id="{E2BDB2EB-D9D7-AA2B-2FAA-508BF04D82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01071" y="3700436"/>
                <a:ext cx="607637" cy="374009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>
                <a:outerShdw blurRad="63500" sx="105000" sy="105000" algn="ctr" rotWithShape="0">
                  <a:prstClr val="black">
                    <a:alpha val="40000"/>
                  </a:prstClr>
                </a:outerShdw>
                <a:softEdge rad="25400"/>
              </a:effectLst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  <a:cs typeface="+mn-cs"/>
                  </a:rPr>
                  <a:t>동등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endParaRPr>
              </a:p>
            </p:txBody>
          </p:sp>
          <p:sp>
            <p:nvSpPr>
              <p:cNvPr id="9" name="Text Box 4">
                <a:extLst>
                  <a:ext uri="{FF2B5EF4-FFF2-40B4-BE49-F238E27FC236}">
                    <a16:creationId xmlns:a16="http://schemas.microsoft.com/office/drawing/2014/main" id="{1FEDF49C-F0EF-C0A7-D9DB-0AD1676EAF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04069" y="2507144"/>
                <a:ext cx="367908" cy="34536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>
                <a:outerShdw blurRad="63500" sx="105000" sy="105000" algn="ctr" rotWithShape="0">
                  <a:prstClr val="black">
                    <a:alpha val="40000"/>
                  </a:prstClr>
                </a:outerShdw>
                <a:softEdge rad="25400"/>
              </a:effectLst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  <a:cs typeface="+mn-cs"/>
                  </a:rPr>
                  <a:t>여자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endParaRPr>
              </a:p>
            </p:txBody>
          </p:sp>
          <p:sp>
            <p:nvSpPr>
              <p:cNvPr id="10" name="Text Box 4">
                <a:extLst>
                  <a:ext uri="{FF2B5EF4-FFF2-40B4-BE49-F238E27FC236}">
                    <a16:creationId xmlns:a16="http://schemas.microsoft.com/office/drawing/2014/main" id="{09D22206-7678-F125-411E-13CAACE055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37799" y="2507144"/>
                <a:ext cx="367910" cy="34536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>
                <a:outerShdw blurRad="63500" sx="105000" sy="105000" algn="ctr" rotWithShape="0">
                  <a:prstClr val="black">
                    <a:alpha val="40000"/>
                  </a:prstClr>
                </a:outerShdw>
                <a:softEdge rad="25400"/>
              </a:effectLst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  <a:cs typeface="+mn-cs"/>
                  </a:rPr>
                  <a:t>남자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endParaRPr>
              </a:p>
            </p:txBody>
          </p:sp>
          <p:sp>
            <p:nvSpPr>
              <p:cNvPr id="11" name="부등호 10">
                <a:extLst>
                  <a:ext uri="{FF2B5EF4-FFF2-40B4-BE49-F238E27FC236}">
                    <a16:creationId xmlns:a16="http://schemas.microsoft.com/office/drawing/2014/main" id="{B08FCE4A-523F-52CE-52F9-33D976B5C453}"/>
                  </a:ext>
                </a:extLst>
              </p:cNvPr>
              <p:cNvSpPr/>
              <p:nvPr/>
            </p:nvSpPr>
            <p:spPr>
              <a:xfrm>
                <a:off x="5806305" y="2526943"/>
                <a:ext cx="397168" cy="293878"/>
              </a:xfrm>
              <a:prstGeom prst="mathNotEqual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4" name="Text Box 4">
              <a:extLst>
                <a:ext uri="{FF2B5EF4-FFF2-40B4-BE49-F238E27FC236}">
                  <a16:creationId xmlns:a16="http://schemas.microsoft.com/office/drawing/2014/main" id="{6537B7D5-CC34-8DAD-6664-86E330182F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5502" y="4580679"/>
              <a:ext cx="2680996" cy="46166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  <a:softEdge rad="25400"/>
            </a:effectLst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상생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, 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협력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, 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보완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6" name="Text Box 4">
              <a:extLst>
                <a:ext uri="{FF2B5EF4-FFF2-40B4-BE49-F238E27FC236}">
                  <a16:creationId xmlns:a16="http://schemas.microsoft.com/office/drawing/2014/main" id="{7D308FF4-45AE-EEF3-17E6-DB2C32386A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9354" y="5668200"/>
              <a:ext cx="1673292" cy="46166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  <a:softEdge rad="25400"/>
            </a:effectLst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하나됨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037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CB91B7-BDA9-415E-9D82-44F82B6B2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809CC0-0DDF-46B7-A56C-1CA29F5EA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757C8B1-F3B9-4FAC-8EC1-92E661E86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" t="1272"/>
          <a:stretch/>
        </p:blipFill>
        <p:spPr>
          <a:xfrm>
            <a:off x="857986" y="537029"/>
            <a:ext cx="10515600" cy="585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851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5FFF88-88D9-4912-8448-80AB024324A2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B7CD7-971B-4D34-BDCA-53EBE0A419F5}"/>
              </a:ext>
            </a:extLst>
          </p:cNvPr>
          <p:cNvSpPr txBox="1"/>
          <p:nvPr/>
        </p:nvSpPr>
        <p:spPr>
          <a:xfrm>
            <a:off x="1173166" y="1776062"/>
            <a:ext cx="7411541" cy="31549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당신은 사랑 받기 위해 태어난 사람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지금도 그 사랑 받고 있지요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당신은 사랑 받기 위해 태어난 사람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지금도 그 사랑 받고 있지요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B0A4D-835A-4C73-AFE3-607CCB893545}"/>
              </a:ext>
            </a:extLst>
          </p:cNvPr>
          <p:cNvSpPr txBox="1"/>
          <p:nvPr/>
        </p:nvSpPr>
        <p:spPr>
          <a:xfrm rot="16200000">
            <a:off x="10539454" y="3359747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A15A1-294A-47F8-84A8-C4C75C43689D}"/>
              </a:ext>
            </a:extLst>
          </p:cNvPr>
          <p:cNvSpPr txBox="1"/>
          <p:nvPr/>
        </p:nvSpPr>
        <p:spPr>
          <a:xfrm>
            <a:off x="5673012" y="546082"/>
            <a:ext cx="5564317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당신은 사랑 받기 위해</a:t>
            </a:r>
          </a:p>
        </p:txBody>
      </p:sp>
    </p:spTree>
    <p:extLst>
      <p:ext uri="{BB962C8B-B14F-4D97-AF65-F5344CB8AC3E}">
        <p14:creationId xmlns:p14="http://schemas.microsoft.com/office/powerpoint/2010/main" val="970889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5FFF88-88D9-4912-8448-80AB024324A2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B7CD7-971B-4D34-BDCA-53EBE0A419F5}"/>
              </a:ext>
            </a:extLst>
          </p:cNvPr>
          <p:cNvSpPr txBox="1"/>
          <p:nvPr/>
        </p:nvSpPr>
        <p:spPr>
          <a:xfrm>
            <a:off x="1173166" y="1776062"/>
            <a:ext cx="7411541" cy="31549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태초부터 시작된 하나님의 사랑은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우리의 만남을 통해 열매를 맺고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당신이 이세상에 존재함으로 인해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우리에겐 얼마나 큰 기쁨이 되는지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B0A4D-835A-4C73-AFE3-607CCB893545}"/>
              </a:ext>
            </a:extLst>
          </p:cNvPr>
          <p:cNvSpPr txBox="1"/>
          <p:nvPr/>
        </p:nvSpPr>
        <p:spPr>
          <a:xfrm rot="16200000">
            <a:off x="10539454" y="3359747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A15A1-294A-47F8-84A8-C4C75C43689D}"/>
              </a:ext>
            </a:extLst>
          </p:cNvPr>
          <p:cNvSpPr txBox="1"/>
          <p:nvPr/>
        </p:nvSpPr>
        <p:spPr>
          <a:xfrm>
            <a:off x="5673012" y="546082"/>
            <a:ext cx="5564317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당신은 사랑 받기 위해</a:t>
            </a:r>
          </a:p>
        </p:txBody>
      </p:sp>
    </p:spTree>
    <p:extLst>
      <p:ext uri="{BB962C8B-B14F-4D97-AF65-F5344CB8AC3E}">
        <p14:creationId xmlns:p14="http://schemas.microsoft.com/office/powerpoint/2010/main" val="40625755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5FFF88-88D9-4912-8448-80AB024324A2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B7CD7-971B-4D34-BDCA-53EBE0A419F5}"/>
              </a:ext>
            </a:extLst>
          </p:cNvPr>
          <p:cNvSpPr txBox="1"/>
          <p:nvPr/>
        </p:nvSpPr>
        <p:spPr>
          <a:xfrm>
            <a:off x="1173166" y="1776062"/>
            <a:ext cx="7411541" cy="31549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당신은 사랑 받기 위해 태어난 사람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지금도 그 사랑 받고 있지요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당신은 사랑 받기 위해 태어난 사람  </a:t>
            </a:r>
          </a:p>
          <a:p>
            <a:pPr marL="609600" marR="0" lvl="0" indent="-6096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지금도 그 사랑 받고 있지요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B0A4D-835A-4C73-AFE3-607CCB893545}"/>
              </a:ext>
            </a:extLst>
          </p:cNvPr>
          <p:cNvSpPr txBox="1"/>
          <p:nvPr/>
        </p:nvSpPr>
        <p:spPr>
          <a:xfrm rot="16200000">
            <a:off x="10539454" y="3359747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A15A1-294A-47F8-84A8-C4C75C43689D}"/>
              </a:ext>
            </a:extLst>
          </p:cNvPr>
          <p:cNvSpPr txBox="1"/>
          <p:nvPr/>
        </p:nvSpPr>
        <p:spPr>
          <a:xfrm>
            <a:off x="5673012" y="546082"/>
            <a:ext cx="5564317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당신은 사랑 받기 위해</a:t>
            </a:r>
          </a:p>
        </p:txBody>
      </p:sp>
    </p:spTree>
    <p:extLst>
      <p:ext uri="{BB962C8B-B14F-4D97-AF65-F5344CB8AC3E}">
        <p14:creationId xmlns:p14="http://schemas.microsoft.com/office/powerpoint/2010/main" val="39091479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5FFF88-88D9-4912-8448-80AB024324A2}"/>
              </a:ext>
            </a:extLst>
          </p:cNvPr>
          <p:cNvSpPr/>
          <p:nvPr/>
        </p:nvSpPr>
        <p:spPr>
          <a:xfrm>
            <a:off x="923279" y="1164909"/>
            <a:ext cx="11264348" cy="45281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B7CD7-971B-4D34-BDCA-53EBE0A419F5}"/>
              </a:ext>
            </a:extLst>
          </p:cNvPr>
          <p:cNvSpPr txBox="1"/>
          <p:nvPr/>
        </p:nvSpPr>
        <p:spPr>
          <a:xfrm>
            <a:off x="2789854" y="1616644"/>
            <a:ext cx="8067544" cy="354930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하나님께서 당신을 통해   </a:t>
            </a:r>
          </a:p>
          <a:p>
            <a:pPr marL="609600" marR="0" lvl="0" indent="-609600" algn="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메마른 땅에 샘물 나게 하시기를 </a:t>
            </a:r>
          </a:p>
          <a:p>
            <a:pPr marL="609600" marR="0" lvl="0" indent="-609600" algn="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가난한 영혼 목마른 영혼   </a:t>
            </a:r>
          </a:p>
          <a:p>
            <a:pPr marL="609600" marR="0" lvl="0" indent="-609600" algn="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그 사랑 알기 원하네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B0A4D-835A-4C73-AFE3-607CCB893545}"/>
              </a:ext>
            </a:extLst>
          </p:cNvPr>
          <p:cNvSpPr txBox="1"/>
          <p:nvPr/>
        </p:nvSpPr>
        <p:spPr>
          <a:xfrm rot="16200000">
            <a:off x="-740636" y="3359749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5FDD4-699F-4895-8808-0EA539E65E81}"/>
              </a:ext>
            </a:extLst>
          </p:cNvPr>
          <p:cNvSpPr txBox="1"/>
          <p:nvPr/>
        </p:nvSpPr>
        <p:spPr>
          <a:xfrm>
            <a:off x="923279" y="564231"/>
            <a:ext cx="5697664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하나님께서 당신을 통해 </a:t>
            </a:r>
          </a:p>
        </p:txBody>
      </p:sp>
    </p:spTree>
    <p:extLst>
      <p:ext uri="{BB962C8B-B14F-4D97-AF65-F5344CB8AC3E}">
        <p14:creationId xmlns:p14="http://schemas.microsoft.com/office/powerpoint/2010/main" val="38477402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5C21A2A-D2A0-46E1-BCBF-52868744F8C3}"/>
              </a:ext>
            </a:extLst>
          </p:cNvPr>
          <p:cNvSpPr/>
          <p:nvPr/>
        </p:nvSpPr>
        <p:spPr>
          <a:xfrm>
            <a:off x="0" y="1526726"/>
            <a:ext cx="8143875" cy="2714625"/>
          </a:xfrm>
          <a:prstGeom prst="rect">
            <a:avLst/>
          </a:prstGeom>
          <a:solidFill>
            <a:srgbClr val="D06669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7C170A-6A33-4826-91A5-047E88D10AA6}"/>
              </a:ext>
            </a:extLst>
          </p:cNvPr>
          <p:cNvSpPr txBox="1"/>
          <p:nvPr/>
        </p:nvSpPr>
        <p:spPr>
          <a:xfrm>
            <a:off x="683053" y="1714487"/>
            <a:ext cx="7715250" cy="2339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돕는 배필의 </a:t>
            </a:r>
            <a:endParaRPr kumimoji="0" lang="en-US" altLang="ko-KR" sz="6600" b="0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일곱 가지 </a:t>
            </a:r>
            <a:r>
              <a:rPr kumimoji="0" lang="ko-KR" altLang="en-US" sz="8000" b="0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선언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A55860-EB71-4A45-A7BC-CDBE0CD8B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C736EB3-EE88-4030-BC24-2715F8C9A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8B198CD-0077-40B5-8E81-7F3A168BD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2" y="83457"/>
            <a:ext cx="11990068" cy="669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69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ext Box 4">
            <a:extLst>
              <a:ext uri="{FF2B5EF4-FFF2-40B4-BE49-F238E27FC236}">
                <a16:creationId xmlns:a16="http://schemas.microsoft.com/office/drawing/2014/main" id="{25BBFD41-92BA-41C0-BC1E-6C508B4E5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34620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4867" name="Text Box 7">
            <a:extLst>
              <a:ext uri="{FF2B5EF4-FFF2-40B4-BE49-F238E27FC236}">
                <a16:creationId xmlns:a16="http://schemas.microsoft.com/office/drawing/2014/main" id="{7F3F8478-66F3-4906-A59B-281508B3C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6" y="5214939"/>
            <a:ext cx="72485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남편 ○○○를 위한 온전한 돕는 배필로서</a:t>
            </a:r>
            <a:r>
              <a:rPr kumimoji="1" lang="en-US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그를 위하여 세상의 모든 여자들 중 특별히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○○○를 택하셨다</a:t>
            </a:r>
            <a:r>
              <a:rPr kumimoji="1" lang="en-US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64871" name="Text Box 11">
            <a:extLst>
              <a:ext uri="{FF2B5EF4-FFF2-40B4-BE49-F238E27FC236}">
                <a16:creationId xmlns:a16="http://schemas.microsoft.com/office/drawing/2014/main" id="{D992FE7D-FD6A-42EE-B98A-E3828A25A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0776" y="3140076"/>
            <a:ext cx="13557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1D45A9D-F6EF-43C0-AFFB-5CC0C14A78FB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D8C078-7CCE-4772-83C8-3DB10132085C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>
            <a:extLst>
              <a:ext uri="{FF2B5EF4-FFF2-40B4-BE49-F238E27FC236}">
                <a16:creationId xmlns:a16="http://schemas.microsoft.com/office/drawing/2014/main" id="{6E5EF345-C4F5-4F20-9E1B-77FEFD5D8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79" y="2153393"/>
            <a:ext cx="3362045" cy="29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87" name="Picture 4">
            <a:extLst>
              <a:ext uri="{FF2B5EF4-FFF2-40B4-BE49-F238E27FC236}">
                <a16:creationId xmlns:a16="http://schemas.microsoft.com/office/drawing/2014/main" id="{35885738-DF54-47DA-AB1A-06F1AA9BB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979" y="1763135"/>
            <a:ext cx="3362045" cy="333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8590C5-25C3-4564-8AFA-26CC409DEA6C}"/>
              </a:ext>
            </a:extLst>
          </p:cNvPr>
          <p:cNvSpPr txBox="1"/>
          <p:nvPr/>
        </p:nvSpPr>
        <p:spPr>
          <a:xfrm>
            <a:off x="3075625" y="3061711"/>
            <a:ext cx="1265091" cy="7534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27438">
              <a:defRPr/>
            </a:pPr>
            <a:r>
              <a:rPr lang="ko-KR" altLang="en-US" sz="4296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굴림"/>
                <a:ea typeface="굴림"/>
              </a:rPr>
              <a:t>아비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CDD4974-CCE4-4799-9299-10E1A057B68A}"/>
              </a:ext>
            </a:extLst>
          </p:cNvPr>
          <p:cNvSpPr/>
          <p:nvPr/>
        </p:nvSpPr>
        <p:spPr>
          <a:xfrm>
            <a:off x="7730685" y="3061711"/>
            <a:ext cx="724878" cy="753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7438">
              <a:defRPr/>
            </a:pPr>
            <a:r>
              <a:rPr lang="ko-KR" altLang="en-US" sz="4296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굴림"/>
                <a:ea typeface="굴림"/>
              </a:rPr>
              <a:t>부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6081F7-3A29-46F7-809B-0D6BD8FE44E3}"/>
              </a:ext>
            </a:extLst>
          </p:cNvPr>
          <p:cNvSpPr txBox="1"/>
          <p:nvPr/>
        </p:nvSpPr>
        <p:spPr>
          <a:xfrm>
            <a:off x="9054397" y="5964605"/>
            <a:ext cx="1891435" cy="110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727438"/>
            <a:r>
              <a:rPr lang="en-US" sz="716" spc="477" dirty="0">
                <a:solidFill>
                  <a:prstClr val="white">
                    <a:lumMod val="65000"/>
                  </a:prstClr>
                </a:solidFill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7082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ext Box 2">
            <a:extLst>
              <a:ext uri="{FF2B5EF4-FFF2-40B4-BE49-F238E27FC236}">
                <a16:creationId xmlns:a16="http://schemas.microsoft.com/office/drawing/2014/main" id="{62B7B174-17B4-4009-980E-62E7460D9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34620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5891" name="Text Box 4">
            <a:extLst>
              <a:ext uri="{FF2B5EF4-FFF2-40B4-BE49-F238E27FC236}">
                <a16:creationId xmlns:a16="http://schemas.microsoft.com/office/drawing/2014/main" id="{803AB984-5C82-4884-BB14-478806542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76" y="5199064"/>
            <a:ext cx="71866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남편 ○○○를 위한 온전한 돕는 배필로서,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그의 희망과 꿈을 함께 나누며 그의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와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을 함께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짊어진다.</a:t>
            </a:r>
          </a:p>
        </p:txBody>
      </p:sp>
      <p:sp>
        <p:nvSpPr>
          <p:cNvPr id="165893" name="Text Box 8">
            <a:extLst>
              <a:ext uri="{FF2B5EF4-FFF2-40B4-BE49-F238E27FC236}">
                <a16:creationId xmlns:a16="http://schemas.microsoft.com/office/drawing/2014/main" id="{74BD2A56-3F99-45F3-8655-C5D21D59A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26" y="2928938"/>
            <a:ext cx="1355725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571644F-58E6-47DF-9A16-EF2C45F7F8D3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C7C8A-7BD7-4E43-ADB6-E686E1A33B0E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ext Box 2">
            <a:extLst>
              <a:ext uri="{FF2B5EF4-FFF2-40B4-BE49-F238E27FC236}">
                <a16:creationId xmlns:a16="http://schemas.microsoft.com/office/drawing/2014/main" id="{6C23CEFA-26E1-458D-81B9-4144E03248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34620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6915" name="Text Box 4">
            <a:extLst>
              <a:ext uri="{FF2B5EF4-FFF2-40B4-BE49-F238E27FC236}">
                <a16:creationId xmlns:a16="http://schemas.microsoft.com/office/drawing/2014/main" id="{7F44794D-9F10-4BAC-A1E9-CE3325497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5199064"/>
            <a:ext cx="673735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 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남편 ○○○를 위한 온전한 돕는 </a:t>
            </a:r>
            <a:endParaRPr kumimoji="1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배필로서,</a:t>
            </a:r>
            <a:r>
              <a:rPr kumimoji="1" lang="en-US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매일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할 때마다 하나님의 보좌 앞에 </a:t>
            </a:r>
            <a:endParaRPr kumimoji="1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그를 내놓는다.</a:t>
            </a:r>
          </a:p>
        </p:txBody>
      </p:sp>
      <p:sp>
        <p:nvSpPr>
          <p:cNvPr id="166919" name="Text Box 8">
            <a:extLst>
              <a:ext uri="{FF2B5EF4-FFF2-40B4-BE49-F238E27FC236}">
                <a16:creationId xmlns:a16="http://schemas.microsoft.com/office/drawing/2014/main" id="{83BCA638-6E4C-4CB7-B7D7-65B1EAC07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1" y="3000376"/>
            <a:ext cx="13557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BE1D55-7786-4435-84F8-0FAD648C916A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BB9948-1CC8-4E01-B406-229196F8E341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ext Box 2">
            <a:extLst>
              <a:ext uri="{FF2B5EF4-FFF2-40B4-BE49-F238E27FC236}">
                <a16:creationId xmlns:a16="http://schemas.microsoft.com/office/drawing/2014/main" id="{7A06487F-76BD-4BD3-92A6-5E1F88DAC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34620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7939" name="Text Box 4">
            <a:extLst>
              <a:ext uri="{FF2B5EF4-FFF2-40B4-BE49-F238E27FC236}">
                <a16:creationId xmlns:a16="http://schemas.microsoft.com/office/drawing/2014/main" id="{6507B1AD-E172-4F37-88A2-DB170F7D6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5214938"/>
            <a:ext cx="7149714" cy="9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남편 ○○○를 위한 온전한 돕는 배필로서,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중요한 순간마다 그를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하고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한다.</a:t>
            </a:r>
          </a:p>
        </p:txBody>
      </p:sp>
      <p:sp>
        <p:nvSpPr>
          <p:cNvPr id="167941" name="Text Box 8">
            <a:extLst>
              <a:ext uri="{FF2B5EF4-FFF2-40B4-BE49-F238E27FC236}">
                <a16:creationId xmlns:a16="http://schemas.microsoft.com/office/drawing/2014/main" id="{99D7B575-5E84-4B92-AFA5-F2C62D8306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0776" y="3071813"/>
            <a:ext cx="1355725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4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67E175D-4F70-4BE6-A07E-1C7A01012F34}"/>
              </a:ext>
            </a:extLst>
          </p:cNvPr>
          <p:cNvSpPr/>
          <p:nvPr/>
        </p:nvSpPr>
        <p:spPr>
          <a:xfrm>
            <a:off x="1524001" y="1000109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277CC2-F388-4F78-88FA-63F13A4D3E23}"/>
              </a:ext>
            </a:extLst>
          </p:cNvPr>
          <p:cNvSpPr txBox="1"/>
          <p:nvPr/>
        </p:nvSpPr>
        <p:spPr>
          <a:xfrm>
            <a:off x="1809720" y="1173613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 Box 4">
            <a:extLst>
              <a:ext uri="{FF2B5EF4-FFF2-40B4-BE49-F238E27FC236}">
                <a16:creationId xmlns:a16="http://schemas.microsoft.com/office/drawing/2014/main" id="{B9B9B329-503F-4399-924E-6986FFEB8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5199063"/>
            <a:ext cx="7149714" cy="9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남편 ○○○를 위한 온전한 돕는 배필로서,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의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및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○○○ 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요구를 나의 것보다 앞세운다.</a:t>
            </a:r>
          </a:p>
        </p:txBody>
      </p:sp>
      <p:sp>
        <p:nvSpPr>
          <p:cNvPr id="168964" name="Text Box 8">
            <a:extLst>
              <a:ext uri="{FF2B5EF4-FFF2-40B4-BE49-F238E27FC236}">
                <a16:creationId xmlns:a16="http://schemas.microsoft.com/office/drawing/2014/main" id="{2449EEC2-5C7B-487A-81EE-891F0FB5B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26" y="3000376"/>
            <a:ext cx="13557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5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111E314-C6D0-41A3-A58D-8293AAFE0F9C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DD661-B8A9-430F-B388-11F9BA7C8649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ext Box 2">
            <a:extLst>
              <a:ext uri="{FF2B5EF4-FFF2-40B4-BE49-F238E27FC236}">
                <a16:creationId xmlns:a16="http://schemas.microsoft.com/office/drawing/2014/main" id="{5CDA32B8-7689-48A6-9F3C-162CD5743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34620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9987" name="Text Box 4">
            <a:extLst>
              <a:ext uri="{FF2B5EF4-FFF2-40B4-BE49-F238E27FC236}">
                <a16:creationId xmlns:a16="http://schemas.microsoft.com/office/drawing/2014/main" id="{CC3E1ADD-399F-4CF4-B993-F70D65546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6" y="5199063"/>
            <a:ext cx="6340197" cy="9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 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남편 ○○○를 위한 온전한 돕는 </a:t>
            </a:r>
            <a:endParaRPr kumimoji="1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배필로서,</a:t>
            </a:r>
            <a:r>
              <a:rPr kumimoji="1" lang="en-US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없이 그를 사랑한다.</a:t>
            </a:r>
          </a:p>
        </p:txBody>
      </p:sp>
      <p:sp>
        <p:nvSpPr>
          <p:cNvPr id="169991" name="Text Box 8">
            <a:extLst>
              <a:ext uri="{FF2B5EF4-FFF2-40B4-BE49-F238E27FC236}">
                <a16:creationId xmlns:a16="http://schemas.microsoft.com/office/drawing/2014/main" id="{F073410E-C242-431B-9DAC-78F7EDC88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6314" y="3143251"/>
            <a:ext cx="13557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6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8A97248-777E-4B8A-8336-36DACF67F9EC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FEC254-0D8D-45C4-BD7C-B76601B716BC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ext Box 4">
            <a:extLst>
              <a:ext uri="{FF2B5EF4-FFF2-40B4-BE49-F238E27FC236}">
                <a16:creationId xmlns:a16="http://schemas.microsoft.com/office/drawing/2014/main" id="{E6151E93-2DA7-4B2F-A8E5-1D097AF32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5143501"/>
            <a:ext cx="7667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○○○는 남편 ○○○를 위한 온전한 돕는 배필로서,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○○○ 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 그에게서 바라시는 모든 것을 실현할 수 있도록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도와주며, 하나님의 </a:t>
            </a:r>
            <a:r>
              <a:rPr kumimoji="1" lang="ko-K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○○</a:t>
            </a:r>
            <a:r>
              <a:rPr kumimoji="1" lang="ko-KR" altLang="ko-K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을 성취하도록 그를 돕는다.</a:t>
            </a:r>
          </a:p>
        </p:txBody>
      </p:sp>
      <p:sp>
        <p:nvSpPr>
          <p:cNvPr id="171012" name="Text Box 8">
            <a:extLst>
              <a:ext uri="{FF2B5EF4-FFF2-40B4-BE49-F238E27FC236}">
                <a16:creationId xmlns:a16="http://schemas.microsoft.com/office/drawing/2014/main" id="{14A41BB5-4DAC-4809-8459-5975E79C8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4876" y="3071813"/>
            <a:ext cx="1355725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7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F3FF086-1459-43CC-8618-6C587347D437}"/>
              </a:ext>
            </a:extLst>
          </p:cNvPr>
          <p:cNvSpPr/>
          <p:nvPr/>
        </p:nvSpPr>
        <p:spPr>
          <a:xfrm>
            <a:off x="1524001" y="428618"/>
            <a:ext cx="7500958" cy="2286003"/>
          </a:xfrm>
          <a:prstGeom prst="rect">
            <a:avLst/>
          </a:prstGeom>
          <a:solidFill>
            <a:srgbClr val="D0666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757CC9-C40C-4EC3-8A01-41838E0A36B5}"/>
              </a:ext>
            </a:extLst>
          </p:cNvPr>
          <p:cNvSpPr txBox="1"/>
          <p:nvPr/>
        </p:nvSpPr>
        <p:spPr>
          <a:xfrm>
            <a:off x="1809720" y="602122"/>
            <a:ext cx="707236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BAD8B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온전한 돕는 배필</a:t>
            </a:r>
            <a:r>
              <a:rPr kumimoji="0" lang="ko-KR" altLang="en-US" sz="5400" b="1" i="0" u="none" strike="noStrike" kern="1200" cap="none" spc="-150" normalizeH="0" baseline="0" noProof="0" dirty="0">
                <a:ln w="19050" cmpd="sng">
                  <a:noFill/>
                  <a:prstDash val="sysDot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맑은 고딕"/>
                <a:cs typeface="Arial" pitchFamily="34" charset="0"/>
              </a:rPr>
              <a:t>의 일곱 가지 선언</a:t>
            </a:r>
            <a:endParaRPr kumimoji="0" lang="ko-KR" altLang="en-US" sz="6600" b="1" i="0" u="none" strike="noStrike" kern="1200" cap="none" spc="-150" normalizeH="0" baseline="0" noProof="0" dirty="0">
              <a:ln w="19050" cmpd="sng">
                <a:noFill/>
                <a:prstDash val="sysDot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4">
            <a:extLst>
              <a:ext uri="{FF2B5EF4-FFF2-40B4-BE49-F238E27FC236}">
                <a16:creationId xmlns:a16="http://schemas.microsoft.com/office/drawing/2014/main" id="{EFDEC14D-AD19-46DE-AA41-D594461E2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9571" y="2249567"/>
            <a:ext cx="63754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72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주부의 달 선언</a:t>
            </a:r>
          </a:p>
        </p:txBody>
      </p:sp>
      <p:sp>
        <p:nvSpPr>
          <p:cNvPr id="75779" name="Text Box 5">
            <a:extLst>
              <a:ext uri="{FF2B5EF4-FFF2-40B4-BE49-F238E27FC236}">
                <a16:creationId xmlns:a16="http://schemas.microsoft.com/office/drawing/2014/main" id="{456EB440-2E7D-4F36-A592-9EE596742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861" y="2998788"/>
            <a:ext cx="47147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1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우리의 다짐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4">
            <a:extLst>
              <a:ext uri="{FF2B5EF4-FFF2-40B4-BE49-F238E27FC236}">
                <a16:creationId xmlns:a16="http://schemas.microsoft.com/office/drawing/2014/main" id="{61C8D912-E7AB-4E8F-BAF8-22684F34A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82" y="1011263"/>
            <a:ext cx="3929062" cy="428625"/>
          </a:xfrm>
          <a:prstGeom prst="rect">
            <a:avLst/>
          </a:prstGeom>
          <a:solidFill>
            <a:srgbClr val="993366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7827" name="Text Box 5">
            <a:extLst>
              <a:ext uri="{FF2B5EF4-FFF2-40B4-BE49-F238E27FC236}">
                <a16:creationId xmlns:a16="http://schemas.microsoft.com/office/drawing/2014/main" id="{0792935F-7334-4376-A2F7-2A32B3E0B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946" y="971562"/>
            <a:ext cx="4006225" cy="461665"/>
          </a:xfrm>
          <a:prstGeom prst="rect">
            <a:avLst/>
          </a:prstGeom>
          <a:solidFill>
            <a:srgbClr val="D0666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돕는 배필의 일곱 가지 다짐</a:t>
            </a:r>
          </a:p>
        </p:txBody>
      </p:sp>
      <p:sp>
        <p:nvSpPr>
          <p:cNvPr id="6155" name="Text Box 11">
            <a:extLst>
              <a:ext uri="{FF2B5EF4-FFF2-40B4-BE49-F238E27FC236}">
                <a16:creationId xmlns:a16="http://schemas.microsoft.com/office/drawing/2014/main" id="{921BD890-CD10-4761-B862-AC6741423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7826" y="1948252"/>
            <a:ext cx="952817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하나님으로부터 채움 받아야 할 공간까지 남편이 채워 주길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바라는 맹목적 의존자가 아니라 영적 성숙자의 자리에까지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이른다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174097" name="Oval 13">
            <a:extLst>
              <a:ext uri="{FF2B5EF4-FFF2-40B4-BE49-F238E27FC236}">
                <a16:creationId xmlns:a16="http://schemas.microsoft.com/office/drawing/2014/main" id="{875E1CD2-16DF-432D-AB01-0613E3439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1" y="1980003"/>
            <a:ext cx="504825" cy="504825"/>
          </a:xfrm>
          <a:prstGeom prst="ellipse">
            <a:avLst/>
          </a:prstGeom>
          <a:solidFill>
            <a:srgbClr val="D06669"/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4087" name="Text Box 15">
            <a:extLst>
              <a:ext uri="{FF2B5EF4-FFF2-40B4-BE49-F238E27FC236}">
                <a16:creationId xmlns:a16="http://schemas.microsoft.com/office/drawing/2014/main" id="{10D9F16B-D7E4-414D-AA6E-D6A921027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6" y="2049058"/>
            <a:ext cx="4524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</a:p>
        </p:txBody>
      </p:sp>
      <p:sp>
        <p:nvSpPr>
          <p:cNvPr id="6160" name="Text Box 16">
            <a:extLst>
              <a:ext uri="{FF2B5EF4-FFF2-40B4-BE49-F238E27FC236}">
                <a16:creationId xmlns:a16="http://schemas.microsoft.com/office/drawing/2014/main" id="{5FBE4450-B932-4F08-B873-3D2F9E488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7826" y="3643709"/>
            <a:ext cx="71024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남편 역시 성숙을 향해 나아가는 존재임을 인정하고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그의 약점을 나의 약점으로 알며 그의 약점을 변화시켜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나감에 있어 결코 하나님을 앞지르지 않고 인내와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너그러움과 포용력으로 지혜롭게 도와준다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4089" name="Group 17">
            <a:extLst>
              <a:ext uri="{FF2B5EF4-FFF2-40B4-BE49-F238E27FC236}">
                <a16:creationId xmlns:a16="http://schemas.microsoft.com/office/drawing/2014/main" id="{E269D256-D5F3-49D3-9F94-89B906F82386}"/>
              </a:ext>
            </a:extLst>
          </p:cNvPr>
          <p:cNvGrpSpPr>
            <a:grpSpLocks/>
          </p:cNvGrpSpPr>
          <p:nvPr/>
        </p:nvGrpSpPr>
        <p:grpSpPr bwMode="auto">
          <a:xfrm>
            <a:off x="1016001" y="3675453"/>
            <a:ext cx="504825" cy="504825"/>
            <a:chOff x="1383" y="3022"/>
            <a:chExt cx="318" cy="318"/>
          </a:xfrm>
        </p:grpSpPr>
        <p:sp>
          <p:nvSpPr>
            <p:cNvPr id="174095" name="Oval 18">
              <a:extLst>
                <a:ext uri="{FF2B5EF4-FFF2-40B4-BE49-F238E27FC236}">
                  <a16:creationId xmlns:a16="http://schemas.microsoft.com/office/drawing/2014/main" id="{F522F789-0F71-4B75-BE2C-04D9C273D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4096" name="Oval 19">
              <a:extLst>
                <a:ext uri="{FF2B5EF4-FFF2-40B4-BE49-F238E27FC236}">
                  <a16:creationId xmlns:a16="http://schemas.microsoft.com/office/drawing/2014/main" id="{09E5A5CE-D0F6-4516-ACE4-9A4238869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4090" name="Text Box 20">
            <a:extLst>
              <a:ext uri="{FF2B5EF4-FFF2-40B4-BE49-F238E27FC236}">
                <a16:creationId xmlns:a16="http://schemas.microsoft.com/office/drawing/2014/main" id="{E285C035-26D0-40D4-9E2D-6A4ABAB30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3740540"/>
            <a:ext cx="4524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sp>
        <p:nvSpPr>
          <p:cNvPr id="174091" name="Line 21">
            <a:extLst>
              <a:ext uri="{FF2B5EF4-FFF2-40B4-BE49-F238E27FC236}">
                <a16:creationId xmlns:a16="http://schemas.microsoft.com/office/drawing/2014/main" id="{45F01842-D395-4311-9596-E652232FB75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3362" y="3572264"/>
            <a:ext cx="7416800" cy="0"/>
          </a:xfrm>
          <a:prstGeom prst="line">
            <a:avLst/>
          </a:prstGeom>
          <a:noFill/>
          <a:ln w="15875">
            <a:solidFill>
              <a:srgbClr val="99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9D93-E70F-4537-A299-BD4728B3ADCA}"/>
              </a:ext>
            </a:extLst>
          </p:cNvPr>
          <p:cNvSpPr txBox="1"/>
          <p:nvPr/>
        </p:nvSpPr>
        <p:spPr>
          <a:xfrm>
            <a:off x="794426" y="32523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김향숙의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Text Box 8">
            <a:extLst>
              <a:ext uri="{FF2B5EF4-FFF2-40B4-BE49-F238E27FC236}">
                <a16:creationId xmlns:a16="http://schemas.microsoft.com/office/drawing/2014/main" id="{058BBC80-A993-4799-A5A6-BD38658FA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73" y="1972713"/>
            <a:ext cx="710322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나의 방식만을 강요하기보다 그의 방식도 옳을 수 있음을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인정하므로 나의 방식이 이루어져 감보다 둘의 방식이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조화됨에서 더 큰 기쁨을 얻는다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5107" name="Group 9">
            <a:extLst>
              <a:ext uri="{FF2B5EF4-FFF2-40B4-BE49-F238E27FC236}">
                <a16:creationId xmlns:a16="http://schemas.microsoft.com/office/drawing/2014/main" id="{7620CD23-D091-476D-BCE9-717FC99D0345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2004462"/>
            <a:ext cx="504825" cy="504825"/>
            <a:chOff x="1383" y="3022"/>
            <a:chExt cx="318" cy="318"/>
          </a:xfrm>
        </p:grpSpPr>
        <p:sp>
          <p:nvSpPr>
            <p:cNvPr id="175127" name="Oval 10">
              <a:extLst>
                <a:ext uri="{FF2B5EF4-FFF2-40B4-BE49-F238E27FC236}">
                  <a16:creationId xmlns:a16="http://schemas.microsoft.com/office/drawing/2014/main" id="{3CFE9BFF-0C37-4AB9-AADB-497625BB0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5128" name="Oval 11">
              <a:extLst>
                <a:ext uri="{FF2B5EF4-FFF2-40B4-BE49-F238E27FC236}">
                  <a16:creationId xmlns:a16="http://schemas.microsoft.com/office/drawing/2014/main" id="{16E7B933-AF44-40C7-A901-5E69C77C6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5108" name="Text Box 12">
            <a:extLst>
              <a:ext uri="{FF2B5EF4-FFF2-40B4-BE49-F238E27FC236}">
                <a16:creationId xmlns:a16="http://schemas.microsoft.com/office/drawing/2014/main" id="{EAEDC998-8749-4F1F-80F6-77095B483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5" y="2069549"/>
            <a:ext cx="452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</a:p>
        </p:txBody>
      </p:sp>
      <p:sp>
        <p:nvSpPr>
          <p:cNvPr id="7181" name="Text Box 13">
            <a:extLst>
              <a:ext uri="{FF2B5EF4-FFF2-40B4-BE49-F238E27FC236}">
                <a16:creationId xmlns:a16="http://schemas.microsoft.com/office/drawing/2014/main" id="{6EC5E38C-B2C5-45FE-BA77-252B55EFB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73" y="3564091"/>
            <a:ext cx="71032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서로의 차이를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백퍼센트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이해할 수 없다 하더라도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순종함으로 이해하여 하나됨에 이르도록 격려한다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5110" name="Group 14">
            <a:extLst>
              <a:ext uri="{FF2B5EF4-FFF2-40B4-BE49-F238E27FC236}">
                <a16:creationId xmlns:a16="http://schemas.microsoft.com/office/drawing/2014/main" id="{11A3355C-1516-4E7D-B637-B770A7A0401E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3595137"/>
            <a:ext cx="504825" cy="504825"/>
            <a:chOff x="1383" y="3022"/>
            <a:chExt cx="318" cy="318"/>
          </a:xfrm>
        </p:grpSpPr>
        <p:sp>
          <p:nvSpPr>
            <p:cNvPr id="175125" name="Oval 15">
              <a:extLst>
                <a:ext uri="{FF2B5EF4-FFF2-40B4-BE49-F238E27FC236}">
                  <a16:creationId xmlns:a16="http://schemas.microsoft.com/office/drawing/2014/main" id="{D3F16EE8-0FFD-4085-A6FE-1CC4BF73A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5126" name="Oval 16">
              <a:extLst>
                <a:ext uri="{FF2B5EF4-FFF2-40B4-BE49-F238E27FC236}">
                  <a16:creationId xmlns:a16="http://schemas.microsoft.com/office/drawing/2014/main" id="{8102CE03-A3CC-44A6-BEDF-CE4341A2C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5111" name="Text Box 17">
            <a:extLst>
              <a:ext uri="{FF2B5EF4-FFF2-40B4-BE49-F238E27FC236}">
                <a16:creationId xmlns:a16="http://schemas.microsoft.com/office/drawing/2014/main" id="{9523EF6B-DD15-498D-9569-D9A042806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5" y="3660224"/>
            <a:ext cx="452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4</a:t>
            </a:r>
          </a:p>
        </p:txBody>
      </p:sp>
      <p:sp>
        <p:nvSpPr>
          <p:cNvPr id="175112" name="Line 18">
            <a:extLst>
              <a:ext uri="{FF2B5EF4-FFF2-40B4-BE49-F238E27FC236}">
                <a16:creationId xmlns:a16="http://schemas.microsoft.com/office/drawing/2014/main" id="{D7214C0A-7C5A-4CB3-A397-2C5E8660DE79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6536" y="3555449"/>
            <a:ext cx="7416800" cy="0"/>
          </a:xfrm>
          <a:prstGeom prst="line">
            <a:avLst/>
          </a:prstGeom>
          <a:noFill/>
          <a:ln w="15875">
            <a:solidFill>
              <a:srgbClr val="99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187" name="Text Box 19">
            <a:extLst>
              <a:ext uri="{FF2B5EF4-FFF2-40B4-BE49-F238E27FC236}">
                <a16:creationId xmlns:a16="http://schemas.microsoft.com/office/drawing/2014/main" id="{F89A9171-51F4-42B6-AF38-CBEC898C5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73" y="4992851"/>
            <a:ext cx="71032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그가 영적 제사장으로서 직무를 다할 수 있도록 말로 그를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실족시키지 않는다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5114" name="Group 20">
            <a:extLst>
              <a:ext uri="{FF2B5EF4-FFF2-40B4-BE49-F238E27FC236}">
                <a16:creationId xmlns:a16="http://schemas.microsoft.com/office/drawing/2014/main" id="{37ECBBAF-E8E2-4118-B2B0-D114238CEBC0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5023887"/>
            <a:ext cx="504825" cy="504825"/>
            <a:chOff x="1383" y="3022"/>
            <a:chExt cx="318" cy="318"/>
          </a:xfrm>
        </p:grpSpPr>
        <p:sp>
          <p:nvSpPr>
            <p:cNvPr id="175123" name="Oval 21">
              <a:extLst>
                <a:ext uri="{FF2B5EF4-FFF2-40B4-BE49-F238E27FC236}">
                  <a16:creationId xmlns:a16="http://schemas.microsoft.com/office/drawing/2014/main" id="{C754172D-1267-4022-9B37-229A062F3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5124" name="Oval 22">
              <a:extLst>
                <a:ext uri="{FF2B5EF4-FFF2-40B4-BE49-F238E27FC236}">
                  <a16:creationId xmlns:a16="http://schemas.microsoft.com/office/drawing/2014/main" id="{C73557B5-738A-4E3D-A120-ED1EE65EC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5115" name="Text Box 23">
            <a:extLst>
              <a:ext uri="{FF2B5EF4-FFF2-40B4-BE49-F238E27FC236}">
                <a16:creationId xmlns:a16="http://schemas.microsoft.com/office/drawing/2014/main" id="{2F528492-06CE-4E21-AF84-45A01D871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5" y="5088974"/>
            <a:ext cx="452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5</a:t>
            </a:r>
          </a:p>
        </p:txBody>
      </p:sp>
      <p:sp>
        <p:nvSpPr>
          <p:cNvPr id="175116" name="Line 24">
            <a:extLst>
              <a:ext uri="{FF2B5EF4-FFF2-40B4-BE49-F238E27FC236}">
                <a16:creationId xmlns:a16="http://schemas.microsoft.com/office/drawing/2014/main" id="{EC733408-DB94-4424-B5AA-65ADE5A8CB6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6536" y="4988961"/>
            <a:ext cx="7416800" cy="0"/>
          </a:xfrm>
          <a:prstGeom prst="line">
            <a:avLst/>
          </a:prstGeom>
          <a:noFill/>
          <a:ln w="15875">
            <a:solidFill>
              <a:srgbClr val="99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6A909E1F-E9C8-44B9-B505-C6B04C697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82" y="1011263"/>
            <a:ext cx="3929062" cy="428625"/>
          </a:xfrm>
          <a:prstGeom prst="rect">
            <a:avLst/>
          </a:prstGeom>
          <a:solidFill>
            <a:srgbClr val="993366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6" name="Text Box 5">
            <a:extLst>
              <a:ext uri="{FF2B5EF4-FFF2-40B4-BE49-F238E27FC236}">
                <a16:creationId xmlns:a16="http://schemas.microsoft.com/office/drawing/2014/main" id="{3A7CCF52-2F1C-4E24-9F62-5FF2ABCC9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946" y="971562"/>
            <a:ext cx="4006225" cy="461665"/>
          </a:xfrm>
          <a:prstGeom prst="rect">
            <a:avLst/>
          </a:prstGeom>
          <a:solidFill>
            <a:srgbClr val="D0666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돕는 배필의 일곱 가지 다짐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00D2963-162D-4305-83FD-4AEFD59EC716}"/>
              </a:ext>
            </a:extLst>
          </p:cNvPr>
          <p:cNvSpPr txBox="1"/>
          <p:nvPr/>
        </p:nvSpPr>
        <p:spPr>
          <a:xfrm>
            <a:off x="794426" y="32523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김향숙의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8">
            <a:extLst>
              <a:ext uri="{FF2B5EF4-FFF2-40B4-BE49-F238E27FC236}">
                <a16:creationId xmlns:a16="http://schemas.microsoft.com/office/drawing/2014/main" id="{5255F56A-20E0-41B5-8089-8CCC640C8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79" y="1973015"/>
            <a:ext cx="710322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때로 그가 사명감을 향해 불타올라 비전을 펼치기 위해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동분서주할 때 그런 그를 내 곁에 머물러 두기 위해 발목을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붙잡기보다 그런 남편을 자랑스러워하는 최고의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응원군이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되어 줌으로써 하나님의 사역에 동참한다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6131" name="Group 9">
            <a:extLst>
              <a:ext uri="{FF2B5EF4-FFF2-40B4-BE49-F238E27FC236}">
                <a16:creationId xmlns:a16="http://schemas.microsoft.com/office/drawing/2014/main" id="{4283F701-12AB-4110-B162-926048BAB2DD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2005014"/>
            <a:ext cx="504825" cy="504825"/>
            <a:chOff x="1383" y="3022"/>
            <a:chExt cx="318" cy="318"/>
          </a:xfrm>
        </p:grpSpPr>
        <p:sp>
          <p:nvSpPr>
            <p:cNvPr id="176145" name="Oval 10">
              <a:extLst>
                <a:ext uri="{FF2B5EF4-FFF2-40B4-BE49-F238E27FC236}">
                  <a16:creationId xmlns:a16="http://schemas.microsoft.com/office/drawing/2014/main" id="{F57B6D49-E628-4D2E-91EB-8381334F1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6146" name="Oval 11">
              <a:extLst>
                <a:ext uri="{FF2B5EF4-FFF2-40B4-BE49-F238E27FC236}">
                  <a16:creationId xmlns:a16="http://schemas.microsoft.com/office/drawing/2014/main" id="{827BCC99-D745-4BD9-9417-095C00634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6132" name="Text Box 12">
            <a:extLst>
              <a:ext uri="{FF2B5EF4-FFF2-40B4-BE49-F238E27FC236}">
                <a16:creationId xmlns:a16="http://schemas.microsoft.com/office/drawing/2014/main" id="{3A5EAF20-5ED0-44E6-99FB-39023F7D5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4" y="2070101"/>
            <a:ext cx="4524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6</a:t>
            </a:r>
          </a:p>
        </p:txBody>
      </p:sp>
      <p:sp>
        <p:nvSpPr>
          <p:cNvPr id="8205" name="Text Box 13">
            <a:extLst>
              <a:ext uri="{FF2B5EF4-FFF2-40B4-BE49-F238E27FC236}">
                <a16:creationId xmlns:a16="http://schemas.microsoft.com/office/drawing/2014/main" id="{16070FC6-550D-455A-ABAA-D07D302D9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79" y="3846263"/>
            <a:ext cx="71032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 김향숙은 내 남편 송길원을 위한 돕는 배필로서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강함으로 그를 꺾으려 하기보다 부드러움으로 감싸 안으려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노력하며 끊임없는 기도록 그를 후원하다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grpSp>
        <p:nvGrpSpPr>
          <p:cNvPr id="176134" name="Group 14">
            <a:extLst>
              <a:ext uri="{FF2B5EF4-FFF2-40B4-BE49-F238E27FC236}">
                <a16:creationId xmlns:a16="http://schemas.microsoft.com/office/drawing/2014/main" id="{CEC3996E-1814-4A3A-BEFE-7E5772C761E6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3878264"/>
            <a:ext cx="504825" cy="504825"/>
            <a:chOff x="1383" y="3022"/>
            <a:chExt cx="318" cy="318"/>
          </a:xfrm>
        </p:grpSpPr>
        <p:sp>
          <p:nvSpPr>
            <p:cNvPr id="176143" name="Oval 15">
              <a:extLst>
                <a:ext uri="{FF2B5EF4-FFF2-40B4-BE49-F238E27FC236}">
                  <a16:creationId xmlns:a16="http://schemas.microsoft.com/office/drawing/2014/main" id="{1398B08F-7012-4AE5-BB60-4E759A9ED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022"/>
              <a:ext cx="318" cy="318"/>
            </a:xfrm>
            <a:prstGeom prst="ellipse">
              <a:avLst/>
            </a:prstGeom>
            <a:solidFill>
              <a:srgbClr val="D06669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76144" name="Oval 16">
              <a:extLst>
                <a:ext uri="{FF2B5EF4-FFF2-40B4-BE49-F238E27FC236}">
                  <a16:creationId xmlns:a16="http://schemas.microsoft.com/office/drawing/2014/main" id="{86029994-BDEA-4651-AC59-A9D26ED2E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067"/>
              <a:ext cx="226" cy="9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6135" name="Text Box 17">
            <a:extLst>
              <a:ext uri="{FF2B5EF4-FFF2-40B4-BE49-F238E27FC236}">
                <a16:creationId xmlns:a16="http://schemas.microsoft.com/office/drawing/2014/main" id="{114D6FBF-5EAE-4EA8-AFED-430219A35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4" y="3943351"/>
            <a:ext cx="4524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7</a:t>
            </a:r>
          </a:p>
        </p:txBody>
      </p:sp>
      <p:sp>
        <p:nvSpPr>
          <p:cNvPr id="176136" name="Line 18">
            <a:extLst>
              <a:ext uri="{FF2B5EF4-FFF2-40B4-BE49-F238E27FC236}">
                <a16:creationId xmlns:a16="http://schemas.microsoft.com/office/drawing/2014/main" id="{4826E3DB-5302-4182-A7F3-28317E3380A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6537" y="3846513"/>
            <a:ext cx="7416800" cy="0"/>
          </a:xfrm>
          <a:prstGeom prst="line">
            <a:avLst/>
          </a:prstGeom>
          <a:noFill/>
          <a:ln w="15875">
            <a:solidFill>
              <a:srgbClr val="99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7535C26A-64C8-439B-9206-8810E1ABD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82" y="1011263"/>
            <a:ext cx="3929062" cy="428625"/>
          </a:xfrm>
          <a:prstGeom prst="rect">
            <a:avLst/>
          </a:prstGeom>
          <a:solidFill>
            <a:srgbClr val="993366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0B318312-9DEA-4D87-BB64-E445D2F94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946" y="971562"/>
            <a:ext cx="4006225" cy="461665"/>
          </a:xfrm>
          <a:prstGeom prst="rect">
            <a:avLst/>
          </a:prstGeom>
          <a:solidFill>
            <a:srgbClr val="D0666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돕는 배필의 일곱 가지 다짐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89D518-0949-4D7E-BC05-B477CD91003E}"/>
              </a:ext>
            </a:extLst>
          </p:cNvPr>
          <p:cNvSpPr txBox="1"/>
          <p:nvPr/>
        </p:nvSpPr>
        <p:spPr>
          <a:xfrm>
            <a:off x="794426" y="32523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김향숙의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45D96EA-1701-4B0C-9179-1730C4BDE272}"/>
              </a:ext>
            </a:extLst>
          </p:cNvPr>
          <p:cNvSpPr/>
          <p:nvPr/>
        </p:nvSpPr>
        <p:spPr>
          <a:xfrm>
            <a:off x="0" y="457200"/>
            <a:ext cx="10306975" cy="5943600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84673A-526F-4F1B-970D-E27D7AA61E5B}"/>
              </a:ext>
            </a:extLst>
          </p:cNvPr>
          <p:cNvSpPr/>
          <p:nvPr/>
        </p:nvSpPr>
        <p:spPr>
          <a:xfrm>
            <a:off x="976544" y="1396014"/>
            <a:ext cx="9330431" cy="4689209"/>
          </a:xfrm>
          <a:prstGeom prst="rect">
            <a:avLst/>
          </a:pr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Sans" panose="020B0503020203020204" pitchFamily="34" charset="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30D9386-9688-4875-91AC-0FCC3F344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807" y="1630742"/>
            <a:ext cx="6439168" cy="2308324"/>
          </a:xfrm>
          <a:prstGeom prst="rect">
            <a:avLst/>
          </a:prstGeom>
          <a:solidFill>
            <a:srgbClr val="244027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남성상위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여성평등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여성해방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여성상위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61443-75FC-4DE6-99DB-F798E91C619F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407174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0-4">
            <a:extLst>
              <a:ext uri="{FF2B5EF4-FFF2-40B4-BE49-F238E27FC236}">
                <a16:creationId xmlns:a16="http://schemas.microsoft.com/office/drawing/2014/main" id="{298DB30F-26A1-4BEF-94DC-5D3AE58C9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9139" y="571501"/>
            <a:ext cx="5673725" cy="4037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7155" name="Rectangle 5">
            <a:extLst>
              <a:ext uri="{FF2B5EF4-FFF2-40B4-BE49-F238E27FC236}">
                <a16:creationId xmlns:a16="http://schemas.microsoft.com/office/drawing/2014/main" id="{5789951C-E4B8-4B39-95B7-6AD0C4F2F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4" y="152401"/>
            <a:ext cx="4032250" cy="366713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7156" name="Text Box 6">
            <a:extLst>
              <a:ext uri="{FF2B5EF4-FFF2-40B4-BE49-F238E27FC236}">
                <a16:creationId xmlns:a16="http://schemas.microsoft.com/office/drawing/2014/main" id="{062B7965-75BE-4DE6-8455-A32CCF461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4" y="152402"/>
            <a:ext cx="3155950" cy="366713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돕는 배필의 일곱 가지 다짐</a:t>
            </a:r>
          </a:p>
        </p:txBody>
      </p:sp>
      <p:sp>
        <p:nvSpPr>
          <p:cNvPr id="10248" name="Text Box 8">
            <a:extLst>
              <a:ext uri="{FF2B5EF4-FFF2-40B4-BE49-F238E27FC236}">
                <a16:creationId xmlns:a16="http://schemas.microsoft.com/office/drawing/2014/main" id="{202FFC24-8C62-4178-A292-11CA1E64D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489" y="2571751"/>
            <a:ext cx="6421437" cy="366713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매월 기도할때마다 하나님의 보좌 앞에 그를 내어 놓는다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</a:p>
        </p:txBody>
      </p:sp>
      <p:sp>
        <p:nvSpPr>
          <p:cNvPr id="10250" name="Text Box 10">
            <a:extLst>
              <a:ext uri="{FF2B5EF4-FFF2-40B4-BE49-F238E27FC236}">
                <a16:creationId xmlns:a16="http://schemas.microsoft.com/office/drawing/2014/main" id="{19EE777A-26F6-433B-B34A-1027D7364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889" y="3074988"/>
            <a:ext cx="4592637" cy="366712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중요한 순간마다 그를 격려하고 위로한다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0251" name="Text Box 11">
            <a:extLst>
              <a:ext uri="{FF2B5EF4-FFF2-40B4-BE49-F238E27FC236}">
                <a16:creationId xmlns:a16="http://schemas.microsoft.com/office/drawing/2014/main" id="{348FD090-DD86-4BA1-8187-A0B8C9E42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289" y="3579813"/>
            <a:ext cx="2763837" cy="366712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조건없이 그를 사랑한다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0252" name="Text Box 12">
            <a:extLst>
              <a:ext uri="{FF2B5EF4-FFF2-40B4-BE49-F238E27FC236}">
                <a16:creationId xmlns:a16="http://schemas.microsoft.com/office/drawing/2014/main" id="{1B265F95-EB0D-4A39-B696-C1F9304D9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9" y="4083051"/>
            <a:ext cx="7221537" cy="366713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그의 희망과 꿈을 함께 나누며 그의 상처와 실망을 함께 짊어진다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0253" name="Text Box 13">
            <a:extLst>
              <a:ext uri="{FF2B5EF4-FFF2-40B4-BE49-F238E27FC236}">
                <a16:creationId xmlns:a16="http://schemas.microsoft.com/office/drawing/2014/main" id="{6E77E5A6-0578-4394-A8D0-922289D3F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4" y="4587876"/>
            <a:ext cx="5337175" cy="366713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거의 성적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정서적 요구를 나의 것보다 앞세운다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0256" name="Text Box 16">
            <a:extLst>
              <a:ext uri="{FF2B5EF4-FFF2-40B4-BE49-F238E27FC236}">
                <a16:creationId xmlns:a16="http://schemas.microsoft.com/office/drawing/2014/main" id="{A7CBD8B7-4075-4186-80AB-E652B1BB0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25" y="5091113"/>
            <a:ext cx="7270750" cy="641350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그에게서 바라시는 모든 것을 실현할 수 있도록 도와주며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하나님의 목적을 성취하도록 그를 돕니다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0257" name="Text Box 17">
            <a:extLst>
              <a:ext uri="{FF2B5EF4-FFF2-40B4-BE49-F238E27FC236}">
                <a16:creationId xmlns:a16="http://schemas.microsoft.com/office/drawing/2014/main" id="{9A0DEE44-79A8-4F6E-A501-5B1A331E0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0139" y="5883275"/>
            <a:ext cx="7450137" cy="641350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 김영미는 내 남편을 위한 온전한 돕는 배필로서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그를 위하여 세상의 모든 여자들 중 특별히 나를 택하셨다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  <p:bldP spid="10250" grpId="0" animBg="1"/>
      <p:bldP spid="10251" grpId="0" animBg="1"/>
      <p:bldP spid="10252" grpId="0" animBg="1"/>
      <p:bldP spid="10253" grpId="0" animBg="1"/>
      <p:bldP spid="10256" grpId="0" animBg="1"/>
      <p:bldP spid="1025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13" descr="0-5">
            <a:extLst>
              <a:ext uri="{FF2B5EF4-FFF2-40B4-BE49-F238E27FC236}">
                <a16:creationId xmlns:a16="http://schemas.microsoft.com/office/drawing/2014/main" id="{AD36C9D3-4B53-4112-B208-070FF571A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1125539"/>
            <a:ext cx="30797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>
            <a:extLst>
              <a:ext uri="{FF2B5EF4-FFF2-40B4-BE49-F238E27FC236}">
                <a16:creationId xmlns:a16="http://schemas.microsoft.com/office/drawing/2014/main" id="{16EBBC78-43C2-4BAD-A074-D3CBC2370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1341438"/>
            <a:ext cx="6307137" cy="366712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매일 기도할 때마다 하나님의 </a:t>
            </a:r>
            <a:r>
              <a:rPr kumimoji="1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보좌앞에</a:t>
            </a: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그를 내어 놓는다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1271" name="Text Box 7">
            <a:extLst>
              <a:ext uri="{FF2B5EF4-FFF2-40B4-BE49-F238E27FC236}">
                <a16:creationId xmlns:a16="http://schemas.microsoft.com/office/drawing/2014/main" id="{5CD633E8-C823-4914-A71B-421E9C054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1844676"/>
            <a:ext cx="7450137" cy="366713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그를 위하여 세상의 모든 여자들 중 특별히 나를 택하셨다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1272" name="Text Box 8">
            <a:extLst>
              <a:ext uri="{FF2B5EF4-FFF2-40B4-BE49-F238E27FC236}">
                <a16:creationId xmlns:a16="http://schemas.microsoft.com/office/drawing/2014/main" id="{3F1E5499-C9B9-4EEF-9254-74C35835C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2349501"/>
            <a:ext cx="7221537" cy="366713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그의 희망과 꿈을 함께 나누며 그의 상처와 실망을 함께 짊어진다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1273" name="Text Box 9">
            <a:extLst>
              <a:ext uri="{FF2B5EF4-FFF2-40B4-BE49-F238E27FC236}">
                <a16:creationId xmlns:a16="http://schemas.microsoft.com/office/drawing/2014/main" id="{D86AD512-0132-43AC-B925-F43740E0D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2852738"/>
            <a:ext cx="3449637" cy="366712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조건 없이 그를 사랑한다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아멘</a:t>
            </a:r>
          </a:p>
        </p:txBody>
      </p:sp>
      <p:sp>
        <p:nvSpPr>
          <p:cNvPr id="11274" name="Text Box 10">
            <a:extLst>
              <a:ext uri="{FF2B5EF4-FFF2-40B4-BE49-F238E27FC236}">
                <a16:creationId xmlns:a16="http://schemas.microsoft.com/office/drawing/2014/main" id="{75D6CD29-5DA9-4FAF-8C08-E9B7A199D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3357563"/>
            <a:ext cx="4592637" cy="366712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중요한 순간마다 그를 격려하고 위로한다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1275" name="Text Box 11">
            <a:extLst>
              <a:ext uri="{FF2B5EF4-FFF2-40B4-BE49-F238E27FC236}">
                <a16:creationId xmlns:a16="http://schemas.microsoft.com/office/drawing/2014/main" id="{0A42448C-8531-42E3-9C3D-E8B6EB537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3889376"/>
            <a:ext cx="5337175" cy="366713"/>
          </a:xfrm>
          <a:prstGeom prst="rect">
            <a:avLst/>
          </a:prstGeom>
          <a:solidFill>
            <a:srgbClr val="D06669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그의 성적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정서적 요구를 나의 것보다 앞세운다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1276" name="Text Box 12">
            <a:extLst>
              <a:ext uri="{FF2B5EF4-FFF2-40B4-BE49-F238E27FC236}">
                <a16:creationId xmlns:a16="http://schemas.microsoft.com/office/drawing/2014/main" id="{476DAB57-FA0F-46C3-84B5-86B346DD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4365625"/>
            <a:ext cx="6242050" cy="641350"/>
          </a:xfrm>
          <a:prstGeom prst="rect">
            <a:avLst/>
          </a:prstGeom>
          <a:solidFill>
            <a:srgbClr val="BAD8BE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그에게서 바라시는 모든 것을 실현할 수 있도록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도와주며 하나님이 목적을 성취하도록 돕는다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4D3CA028-1FB3-473B-83FF-B42FBC655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4" y="152401"/>
            <a:ext cx="4032250" cy="366713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D9E9C8E2-5FEE-484B-9651-4DE35FBC9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4" y="152402"/>
            <a:ext cx="3155950" cy="366713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돕는 배필의 일곱 가지 다짐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13" descr="0-6">
            <a:extLst>
              <a:ext uri="{FF2B5EF4-FFF2-40B4-BE49-F238E27FC236}">
                <a16:creationId xmlns:a16="http://schemas.microsoft.com/office/drawing/2014/main" id="{6140E8BA-DE43-45D2-A7D3-7565DA18B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4" y="214314"/>
            <a:ext cx="5748337" cy="4619625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7가지다짐">
            <a:extLst>
              <a:ext uri="{FF2B5EF4-FFF2-40B4-BE49-F238E27FC236}">
                <a16:creationId xmlns:a16="http://schemas.microsoft.com/office/drawing/2014/main" id="{C38C4307-5A96-4E0F-BE80-EE12CD632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2357438"/>
            <a:ext cx="5545138" cy="41592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5866F1-0C6A-4624-9CCA-8382734DF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813" y="71439"/>
            <a:ext cx="1416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아내행복교실</a:t>
            </a:r>
          </a:p>
        </p:txBody>
      </p:sp>
      <p:sp>
        <p:nvSpPr>
          <p:cNvPr id="179205" name="TextBox 4">
            <a:extLst>
              <a:ext uri="{FF2B5EF4-FFF2-40B4-BE49-F238E27FC236}">
                <a16:creationId xmlns:a16="http://schemas.microsoft.com/office/drawing/2014/main" id="{1731491D-6790-49DE-A9F4-DBE9EC53D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6239" y="314325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Chapter 1</a:t>
            </a:r>
            <a:endParaRPr kumimoji="1" lang="ko-KR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6" descr="7가지다짐2">
            <a:extLst>
              <a:ext uri="{FF2B5EF4-FFF2-40B4-BE49-F238E27FC236}">
                <a16:creationId xmlns:a16="http://schemas.microsoft.com/office/drawing/2014/main" id="{B6515250-15FC-47F6-8E77-BCB974ECB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948488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7" name="Picture 7" descr="7가지다짐4">
            <a:extLst>
              <a:ext uri="{FF2B5EF4-FFF2-40B4-BE49-F238E27FC236}">
                <a16:creationId xmlns:a16="http://schemas.microsoft.com/office/drawing/2014/main" id="{FE8755B5-760D-4306-9523-FD69AC914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4" y="1484313"/>
            <a:ext cx="7075487" cy="50228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9" name="Picture 5" descr="7가지다짐6">
            <a:extLst>
              <a:ext uri="{FF2B5EF4-FFF2-40B4-BE49-F238E27FC236}">
                <a16:creationId xmlns:a16="http://schemas.microsoft.com/office/drawing/2014/main" id="{7B814D06-E5B2-44E9-80B5-E07E006F0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9" y="-2"/>
            <a:ext cx="9399586" cy="626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5">
            <a:extLst>
              <a:ext uri="{FF2B5EF4-FFF2-40B4-BE49-F238E27FC236}">
                <a16:creationId xmlns:a16="http://schemas.microsoft.com/office/drawing/2014/main" id="{4318D32B-5C68-41B4-8B6D-CBF12C745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5222" y="785794"/>
            <a:ext cx="26548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사랑</a:t>
            </a: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하는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나의 하나님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아버지</a:t>
            </a:r>
          </a:p>
        </p:txBody>
      </p:sp>
      <p:sp>
        <p:nvSpPr>
          <p:cNvPr id="87043" name="Text Box 6">
            <a:extLst>
              <a:ext uri="{FF2B5EF4-FFF2-40B4-BE49-F238E27FC236}">
                <a16:creationId xmlns:a16="http://schemas.microsoft.com/office/drawing/2014/main" id="{7A699AC6-6470-4EAE-A5C7-04BED0964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425" y="2786064"/>
            <a:ext cx="7931150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하나님께서 나 ○○○</a:t>
            </a:r>
            <a:r>
              <a:rPr kumimoji="0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를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내 남편 ○○○</a:t>
            </a:r>
            <a:r>
              <a:rPr kumimoji="0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를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위해 창조하시고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함께 살아가는 동안 그의 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맑은 고딕" pitchFamily="50" charset="-127"/>
                <a:cs typeface="+mn-cs"/>
              </a:rPr>
              <a:t>“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돕는 배필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맑은 고딕" pitchFamily="50" charset="-127"/>
                <a:cs typeface="+mn-cs"/>
              </a:rPr>
              <a:t>”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 되는 것이 하나님이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원하시는 것임을 인정합니다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주께서 뜻하신 대로 내 역할을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감당하려고 하지 않았기 때문에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 남편의 삶과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또한 더불어 사는 삶 속에서 하나님이 하시는 일을 방해했던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순간들을 용서하옵소서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187396" name="Text Box 7">
            <a:extLst>
              <a:ext uri="{FF2B5EF4-FFF2-40B4-BE49-F238E27FC236}">
                <a16:creationId xmlns:a16="http://schemas.microsoft.com/office/drawing/2014/main" id="{1AC96DFD-CA7A-4BED-87DA-5538FCB8C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528638"/>
            <a:ext cx="573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2-1</a:t>
            </a:r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 Box 3">
            <a:extLst>
              <a:ext uri="{FF2B5EF4-FFF2-40B4-BE49-F238E27FC236}">
                <a16:creationId xmlns:a16="http://schemas.microsoft.com/office/drawing/2014/main" id="{C73C5121-BA8F-47EC-99D2-695810E2B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639" y="2571751"/>
            <a:ext cx="80867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 남편 ○○○가 주를 위해 최선을 다할 수 있도록 가장 잘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도와주고 힘을 주는 방법을 알기 위해 성령께 인도를 구함으로써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주께 영광을 돌리도록 나를 도와주시옵소서. 부부가 된 우리에게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아버지께서 원하시는 모든 것을 우리가 협력하여 다 이루어서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영원한 세계를 위해 주님이 지으신 세상에 영향을 끼치기를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원하나이다.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예수님의 이름으로 기도합니다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아멘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04A39EDF-C352-4854-A64B-458162B41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5222" y="642918"/>
            <a:ext cx="26548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사랑</a:t>
            </a: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하는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나의 하나님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 w="12700" cmpd="sng">
                  <a:noFill/>
                  <a:prstDash val="sysDot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아버지</a:t>
            </a:r>
          </a:p>
        </p:txBody>
      </p:sp>
      <p:sp>
        <p:nvSpPr>
          <p:cNvPr id="188420" name="Text Box 7">
            <a:extLst>
              <a:ext uri="{FF2B5EF4-FFF2-40B4-BE49-F238E27FC236}">
                <a16:creationId xmlns:a16="http://schemas.microsoft.com/office/drawing/2014/main" id="{E70CE9D2-2E2C-4D74-9A0D-58719F798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385763"/>
            <a:ext cx="573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2-2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45D96EA-1701-4B0C-9179-1730C4BDE272}"/>
              </a:ext>
            </a:extLst>
          </p:cNvPr>
          <p:cNvSpPr/>
          <p:nvPr/>
        </p:nvSpPr>
        <p:spPr>
          <a:xfrm>
            <a:off x="0" y="457200"/>
            <a:ext cx="10306975" cy="5943600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84673A-526F-4F1B-970D-E27D7AA61E5B}"/>
              </a:ext>
            </a:extLst>
          </p:cNvPr>
          <p:cNvSpPr/>
          <p:nvPr/>
        </p:nvSpPr>
        <p:spPr>
          <a:xfrm>
            <a:off x="976544" y="1396014"/>
            <a:ext cx="9330431" cy="4689209"/>
          </a:xfrm>
          <a:prstGeom prst="rect">
            <a:avLst/>
          </a:pr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Sans" panose="020B0503020203020204" pitchFamily="34" charset="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752C85-906A-4379-A433-CF0EAE52B98D}"/>
              </a:ext>
            </a:extLst>
          </p:cNvPr>
          <p:cNvSpPr txBox="1"/>
          <p:nvPr/>
        </p:nvSpPr>
        <p:spPr>
          <a:xfrm>
            <a:off x="314328" y="772776"/>
            <a:ext cx="5828870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장 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26 ~ 28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절</a:t>
            </a:r>
            <a:endParaRPr kumimoji="0" lang="en-US" altLang="ko-K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Black" panose="00000A00000000000000" pitchFamily="50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30D9386-9688-4875-91AC-0FCC3F344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2874" y="1630742"/>
            <a:ext cx="9064101" cy="3785652"/>
          </a:xfrm>
          <a:prstGeom prst="rect">
            <a:avLst/>
          </a:prstGeom>
          <a:solidFill>
            <a:srgbClr val="244027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이르시되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우리의 형상을 따라 우리의 모양대로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우리가 사람을 만들고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그들로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바다의 물고기와 하늘의 새와 가축과 온 땅과 땅에 기는 모든 것을 다스리게 하자 하시고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자기 형상 곧 하나님의 형상대로 사람을 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창조하시되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남자와 여자를 창조하시고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하나님이 그들에게 복을 주시며 하나님이 그들에게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이르시되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생육하고 번성하여 땅에 충만 하라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땅을 정복하라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바다의 물고기와 하늘의 새와 땅에 움직이는 모든 생물을 다스리라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하시니라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61443-75FC-4DE6-99DB-F798E91C619F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24549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0A92E51B-8B7D-47FB-8552-935A49AF11F5}"/>
              </a:ext>
            </a:extLst>
          </p:cNvPr>
          <p:cNvSpPr/>
          <p:nvPr/>
        </p:nvSpPr>
        <p:spPr>
          <a:xfrm>
            <a:off x="0" y="0"/>
            <a:ext cx="3299791" cy="6858000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6875B63-FBC6-4556-8202-44CDEA381117}"/>
              </a:ext>
            </a:extLst>
          </p:cNvPr>
          <p:cNvSpPr/>
          <p:nvPr/>
        </p:nvSpPr>
        <p:spPr>
          <a:xfrm>
            <a:off x="1066799" y="1801468"/>
            <a:ext cx="7438009" cy="3255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9FCACA6-EBD8-43A8-8BF5-28878605790C}"/>
              </a:ext>
            </a:extLst>
          </p:cNvPr>
          <p:cNvSpPr txBox="1"/>
          <p:nvPr/>
        </p:nvSpPr>
        <p:spPr>
          <a:xfrm rot="16200000">
            <a:off x="10294291" y="3359749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82296B2-DA33-49A4-9B62-9EED75743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053" y="1856938"/>
            <a:ext cx="7438009" cy="3371136"/>
          </a:xfrm>
          <a:prstGeom prst="roundRect">
            <a:avLst>
              <a:gd name="adj" fmla="val 16667"/>
            </a:avLst>
          </a:prstGeom>
          <a:noFill/>
          <a:ln w="47625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하나님이 자기 형상 곧 하나님의 형상대로 사람을 </a:t>
            </a:r>
            <a:r>
              <a:rPr kumimoji="1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창조하시되</a:t>
            </a: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(한)견출고딕" pitchFamily="18" charset="-127"/>
                <a:ea typeface="(한)견출고딕" pitchFamily="18" charset="-127"/>
                <a:cs typeface="+mn-cs"/>
              </a:rPr>
              <a:t> 남자와 여자를 창조하시고</a:t>
            </a: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(한)견출고딕" pitchFamily="18" charset="-127"/>
              <a:ea typeface="(한)견출고딕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3200" b="0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(한)견출고딕" pitchFamily="18" charset="-127"/>
              <a:ea typeface="(한)견출고딕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  <a:cs typeface="+mn-cs"/>
              </a:rPr>
              <a:t>창세기 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  <a:cs typeface="+mn-cs"/>
              </a:rPr>
              <a:t>1:27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(한)견출고딕" pitchFamily="18" charset="-127"/>
              <a:ea typeface="(한)견출고딕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65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>
            <a:extLst>
              <a:ext uri="{FF2B5EF4-FFF2-40B4-BE49-F238E27FC236}">
                <a16:creationId xmlns:a16="http://schemas.microsoft.com/office/drawing/2014/main" id="{EF63373F-9EC7-4BD7-BD1A-C34D198719DD}"/>
              </a:ext>
            </a:extLst>
          </p:cNvPr>
          <p:cNvSpPr/>
          <p:nvPr/>
        </p:nvSpPr>
        <p:spPr>
          <a:xfrm>
            <a:off x="179033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5F640-20D4-459C-B3C5-06BEBF7DE005}"/>
              </a:ext>
            </a:extLst>
          </p:cNvPr>
          <p:cNvSpPr txBox="1"/>
          <p:nvPr/>
        </p:nvSpPr>
        <p:spPr>
          <a:xfrm>
            <a:off x="738700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창세기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 2:19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FA8EB2AF-C1F7-482E-B41F-5C7B6A9E905E}"/>
              </a:ext>
            </a:extLst>
          </p:cNvPr>
          <p:cNvSpPr txBox="1"/>
          <p:nvPr/>
        </p:nvSpPr>
        <p:spPr>
          <a:xfrm>
            <a:off x="179033" y="3748422"/>
            <a:ext cx="3615010" cy="2154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여호와 하나님이 흙으로 각종 들짐승과 공중의 각종 새를 지으시고 아담이 무엇이라고 부르나 보시려고 그것들을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그에게로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이끌어 가시니 아담이 각 생물을 부르는 것이 곧 그 이름이 되었더라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E644DD9-9EE4-44AE-B002-F1AB78F17244}"/>
              </a:ext>
            </a:extLst>
          </p:cNvPr>
          <p:cNvGrpSpPr/>
          <p:nvPr/>
        </p:nvGrpSpPr>
        <p:grpSpPr>
          <a:xfrm>
            <a:off x="4383925" y="683772"/>
            <a:ext cx="3424146" cy="888833"/>
            <a:chOff x="4896387" y="1141820"/>
            <a:chExt cx="2584756" cy="88883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EE58841-0502-4D2C-B112-E1F49E0B31FF}"/>
                </a:ext>
              </a:extLst>
            </p:cNvPr>
            <p:cNvSpPr txBox="1"/>
            <p:nvPr/>
          </p:nvSpPr>
          <p:spPr>
            <a:xfrm>
              <a:off x="4896387" y="1141820"/>
              <a:ext cx="2584756" cy="4670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남자의 역할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E4987C-A78C-4719-B8F4-C011C7E36C2A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Playfair Display" panose="00000500000000000000" pitchFamily="50" charset="0"/>
                  <a:ea typeface="Roboto Slab" pitchFamily="2" charset="0"/>
                  <a:cs typeface="Lato" charset="0"/>
                </a:rPr>
                <a:t>Headship</a:t>
              </a:r>
            </a:p>
          </p:txBody>
        </p:sp>
      </p:grpSp>
      <p:sp>
        <p:nvSpPr>
          <p:cNvPr id="34" name="Frame 2">
            <a:extLst>
              <a:ext uri="{FF2B5EF4-FFF2-40B4-BE49-F238E27FC236}">
                <a16:creationId xmlns:a16="http://schemas.microsoft.com/office/drawing/2014/main" id="{4C4927E7-9804-41A8-9C35-418C6E0FF5D3}"/>
              </a:ext>
            </a:extLst>
          </p:cNvPr>
          <p:cNvSpPr/>
          <p:nvPr/>
        </p:nvSpPr>
        <p:spPr>
          <a:xfrm>
            <a:off x="4288495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BF9A94-4AC7-41C9-8F8F-7212665C0835}"/>
              </a:ext>
            </a:extLst>
          </p:cNvPr>
          <p:cNvSpPr txBox="1"/>
          <p:nvPr/>
        </p:nvSpPr>
        <p:spPr>
          <a:xfrm>
            <a:off x="4848162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창세기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 2:23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98E2D0FF-8E5A-4B11-BE20-8741A01A6002}"/>
              </a:ext>
            </a:extLst>
          </p:cNvPr>
          <p:cNvSpPr txBox="1"/>
          <p:nvPr/>
        </p:nvSpPr>
        <p:spPr>
          <a:xfrm>
            <a:off x="4288495" y="3748422"/>
            <a:ext cx="361501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아담이 이르되 이는 내 뼈 중의 뼈요 살 중의 살이라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이것을 남자에게서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취하였은즉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여자라 부르리라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하니라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7" name="Frame 2">
            <a:extLst>
              <a:ext uri="{FF2B5EF4-FFF2-40B4-BE49-F238E27FC236}">
                <a16:creationId xmlns:a16="http://schemas.microsoft.com/office/drawing/2014/main" id="{9EC57D5E-CD5D-4801-8928-7352A09B3168}"/>
              </a:ext>
            </a:extLst>
          </p:cNvPr>
          <p:cNvSpPr/>
          <p:nvPr/>
        </p:nvSpPr>
        <p:spPr>
          <a:xfrm>
            <a:off x="8397957" y="2756966"/>
            <a:ext cx="3615010" cy="3617844"/>
          </a:xfrm>
          <a:prstGeom prst="frame">
            <a:avLst>
              <a:gd name="adj1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C15E3F-CED9-4FC7-BB69-E35313615B82}"/>
              </a:ext>
            </a:extLst>
          </p:cNvPr>
          <p:cNvSpPr txBox="1"/>
          <p:nvPr/>
        </p:nvSpPr>
        <p:spPr>
          <a:xfrm>
            <a:off x="8957624" y="3087028"/>
            <a:ext cx="2298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창세기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Times Sans Serif" panose="02020603050405020304" pitchFamily="18" charset="0"/>
              </a:rPr>
              <a:t> 3:20</a:t>
            </a: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10CB6BDB-5C13-4274-937B-86C75210BA70}"/>
              </a:ext>
            </a:extLst>
          </p:cNvPr>
          <p:cNvSpPr txBox="1"/>
          <p:nvPr/>
        </p:nvSpPr>
        <p:spPr>
          <a:xfrm>
            <a:off x="8397957" y="3748422"/>
            <a:ext cx="361501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아담이 그의 아내의 이름을 하와라 불렀으니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그는 모든 산 자의 어머니가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됨이더라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F9BB63-CB1D-4EB0-A236-7ACBC9D0313A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418384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3">
            <a:extLst>
              <a:ext uri="{FF2B5EF4-FFF2-40B4-BE49-F238E27FC236}">
                <a16:creationId xmlns:a16="http://schemas.microsoft.com/office/drawing/2014/main" id="{F9C60099-6B4A-455A-B4C3-CBE62DFCD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2428876"/>
            <a:ext cx="8418513" cy="830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여호와 하나님이 아담을 부르시며 그에게 이르시되 네가 </a:t>
            </a:r>
            <a:endParaRPr kumimoji="1" lang="en-US" altLang="ko-KR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어디 있느냐 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3:9)</a:t>
            </a: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4739" name="Text Box 4">
            <a:extLst>
              <a:ext uri="{FF2B5EF4-FFF2-40B4-BE49-F238E27FC236}">
                <a16:creationId xmlns:a16="http://schemas.microsoft.com/office/drawing/2014/main" id="{C51B4727-188C-48E7-BAB3-ADFD81CBB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1777997"/>
            <a:ext cx="1231900" cy="579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역할</a:t>
            </a:r>
            <a:r>
              <a:rPr kumimoji="1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</a:p>
        </p:txBody>
      </p:sp>
      <p:sp>
        <p:nvSpPr>
          <p:cNvPr id="244741" name="Text Box 7">
            <a:extLst>
              <a:ext uri="{FF2B5EF4-FFF2-40B4-BE49-F238E27FC236}">
                <a16:creationId xmlns:a16="http://schemas.microsoft.com/office/drawing/2014/main" id="{05F3DC5B-E7B6-4107-974B-75FD073BE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4214813"/>
            <a:ext cx="8418513" cy="830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이르시되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누가 너의 벗었음을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네게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알렸느냐 내가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네게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먹지 말라 명한 그 나무 열매를 네가 먹었느냐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1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3:11)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모서리가 둥근 사각형 설명선 13">
            <a:extLst>
              <a:ext uri="{FF2B5EF4-FFF2-40B4-BE49-F238E27FC236}">
                <a16:creationId xmlns:a16="http://schemas.microsoft.com/office/drawing/2014/main" id="{82A3C0A5-0EAD-416E-8069-15EE53841A55}"/>
              </a:ext>
            </a:extLst>
          </p:cNvPr>
          <p:cNvSpPr/>
          <p:nvPr/>
        </p:nvSpPr>
        <p:spPr>
          <a:xfrm>
            <a:off x="9024958" y="1714488"/>
            <a:ext cx="1143008" cy="571504"/>
          </a:xfrm>
          <a:prstGeom prst="wedgeRoundRectCallout">
            <a:avLst>
              <a:gd name="adj1" fmla="val -33736"/>
              <a:gd name="adj2" fmla="val 71102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네가</a:t>
            </a:r>
          </a:p>
        </p:txBody>
      </p:sp>
      <p:sp>
        <p:nvSpPr>
          <p:cNvPr id="15" name="모서리가 둥근 사각형 설명선 14">
            <a:extLst>
              <a:ext uri="{FF2B5EF4-FFF2-40B4-BE49-F238E27FC236}">
                <a16:creationId xmlns:a16="http://schemas.microsoft.com/office/drawing/2014/main" id="{318B2FE5-A631-4B3B-9E48-3B1E20707C15}"/>
              </a:ext>
            </a:extLst>
          </p:cNvPr>
          <p:cNvSpPr/>
          <p:nvPr/>
        </p:nvSpPr>
        <p:spPr>
          <a:xfrm>
            <a:off x="9450669" y="4924937"/>
            <a:ext cx="1143008" cy="571504"/>
          </a:xfrm>
          <a:prstGeom prst="wedgeRoundRectCallout">
            <a:avLst>
              <a:gd name="adj1" fmla="val -37177"/>
              <a:gd name="adj2" fmla="val -73413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네게</a:t>
            </a:r>
          </a:p>
        </p:txBody>
      </p:sp>
      <p:sp>
        <p:nvSpPr>
          <p:cNvPr id="16" name="모서리가 둥근 사각형 설명선 15">
            <a:extLst>
              <a:ext uri="{FF2B5EF4-FFF2-40B4-BE49-F238E27FC236}">
                <a16:creationId xmlns:a16="http://schemas.microsoft.com/office/drawing/2014/main" id="{B064846B-9C17-48D8-AF83-C65F8CD9B23F}"/>
              </a:ext>
            </a:extLst>
          </p:cNvPr>
          <p:cNvSpPr/>
          <p:nvPr/>
        </p:nvSpPr>
        <p:spPr>
          <a:xfrm>
            <a:off x="6369727" y="5295266"/>
            <a:ext cx="1143008" cy="571504"/>
          </a:xfrm>
          <a:prstGeom prst="wedgeRoundRectCallout">
            <a:avLst>
              <a:gd name="adj1" fmla="val -37177"/>
              <a:gd name="adj2" fmla="val -73413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네가</a:t>
            </a:r>
          </a:p>
        </p:txBody>
      </p:sp>
      <p:sp>
        <p:nvSpPr>
          <p:cNvPr id="19" name="모서리가 둥근 사각형 설명선 18">
            <a:extLst>
              <a:ext uri="{FF2B5EF4-FFF2-40B4-BE49-F238E27FC236}">
                <a16:creationId xmlns:a16="http://schemas.microsoft.com/office/drawing/2014/main" id="{1F3DA34E-E4DD-414B-9EDD-D521127DDB37}"/>
              </a:ext>
            </a:extLst>
          </p:cNvPr>
          <p:cNvSpPr/>
          <p:nvPr/>
        </p:nvSpPr>
        <p:spPr>
          <a:xfrm>
            <a:off x="6096000" y="3500438"/>
            <a:ext cx="1143008" cy="571504"/>
          </a:xfrm>
          <a:prstGeom prst="wedgeRoundRectCallout">
            <a:avLst>
              <a:gd name="adj1" fmla="val -34596"/>
              <a:gd name="adj2" fmla="val 71102"/>
              <a:gd name="adj3" fmla="val 16667"/>
            </a:avLst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네게</a:t>
            </a: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CB2A05A9-915D-4A49-8968-7A196DAFE0AB}"/>
              </a:ext>
            </a:extLst>
          </p:cNvPr>
          <p:cNvGrpSpPr/>
          <p:nvPr/>
        </p:nvGrpSpPr>
        <p:grpSpPr>
          <a:xfrm>
            <a:off x="3178206" y="683772"/>
            <a:ext cx="6383043" cy="888833"/>
            <a:chOff x="4896387" y="1141820"/>
            <a:chExt cx="2584756" cy="8888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CAF1A5-90E9-4F7B-85F0-7237A36491D9}"/>
                </a:ext>
              </a:extLst>
            </p:cNvPr>
            <p:cNvSpPr txBox="1"/>
            <p:nvPr/>
          </p:nvSpPr>
          <p:spPr>
            <a:xfrm>
              <a:off x="4896387" y="1141820"/>
              <a:ext cx="2584756" cy="4670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구체적인 남자의 역할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12FC79-0F02-4399-ABCC-1DEFEEE9F547}"/>
                </a:ext>
              </a:extLst>
            </p:cNvPr>
            <p:cNvSpPr txBox="1"/>
            <p:nvPr/>
          </p:nvSpPr>
          <p:spPr>
            <a:xfrm>
              <a:off x="4896387" y="1599766"/>
              <a:ext cx="2584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Playfair Display" panose="00000500000000000000" pitchFamily="50" charset="0"/>
                  <a:ea typeface="Roboto Slab" pitchFamily="2" charset="0"/>
                  <a:cs typeface="Lato" charset="0"/>
                </a:rPr>
                <a:t>Headship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DBBC3E5-83F2-4830-8A3F-E2BF1ABED4F2}"/>
              </a:ext>
            </a:extLst>
          </p:cNvPr>
          <p:cNvSpPr txBox="1"/>
          <p:nvPr/>
        </p:nvSpPr>
        <p:spPr>
          <a:xfrm>
            <a:off x="9814560" y="6616130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58624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1567</Words>
  <Application>Microsoft Office PowerPoint</Application>
  <PresentationFormat>와이드스크린</PresentationFormat>
  <Paragraphs>303</Paragraphs>
  <Slides>56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56</vt:i4>
      </vt:variant>
    </vt:vector>
  </HeadingPairs>
  <TitlesOfParts>
    <vt:vector size="70" baseType="lpstr">
      <vt:lpstr>(한)견출고딕</vt:lpstr>
      <vt:lpstr>굴림</vt:lpstr>
      <vt:lpstr>맑은 고딕</vt:lpstr>
      <vt:lpstr>-윤고딕240</vt:lpstr>
      <vt:lpstr>Arial</vt:lpstr>
      <vt:lpstr>Montserrat Black</vt:lpstr>
      <vt:lpstr>Playfair Display</vt:lpstr>
      <vt:lpstr>PT Sans</vt:lpstr>
      <vt:lpstr>Roboto</vt:lpstr>
      <vt:lpstr>Times New Roman</vt:lpstr>
      <vt:lpstr>Office 테마</vt:lpstr>
      <vt:lpstr>1_Office 테마</vt:lpstr>
      <vt:lpstr>2_Office 테마</vt:lpstr>
      <vt:lpstr>3_Office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향숙</dc:creator>
  <cp:lastModifiedBy>향숙 김</cp:lastModifiedBy>
  <cp:revision>13</cp:revision>
  <dcterms:created xsi:type="dcterms:W3CDTF">2022-08-08T06:54:32Z</dcterms:created>
  <dcterms:modified xsi:type="dcterms:W3CDTF">2024-08-10T01:53:34Z</dcterms:modified>
</cp:coreProperties>
</file>