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1427" r:id="rId2"/>
    <p:sldId id="354" r:id="rId3"/>
    <p:sldId id="511" r:id="rId4"/>
    <p:sldId id="1423" r:id="rId5"/>
    <p:sldId id="512" r:id="rId6"/>
    <p:sldId id="513" r:id="rId7"/>
    <p:sldId id="514" r:id="rId8"/>
    <p:sldId id="515" r:id="rId9"/>
    <p:sldId id="516" r:id="rId10"/>
    <p:sldId id="518" r:id="rId11"/>
    <p:sldId id="519" r:id="rId12"/>
    <p:sldId id="1313" r:id="rId13"/>
    <p:sldId id="521" r:id="rId14"/>
    <p:sldId id="1314" r:id="rId15"/>
    <p:sldId id="1315" r:id="rId16"/>
    <p:sldId id="525" r:id="rId17"/>
    <p:sldId id="1381" r:id="rId18"/>
    <p:sldId id="1424" r:id="rId19"/>
    <p:sldId id="466" r:id="rId20"/>
    <p:sldId id="467" r:id="rId21"/>
    <p:sldId id="468" r:id="rId22"/>
    <p:sldId id="526" r:id="rId23"/>
    <p:sldId id="334" r:id="rId24"/>
    <p:sldId id="1342" r:id="rId25"/>
    <p:sldId id="336" r:id="rId26"/>
    <p:sldId id="449" r:id="rId27"/>
    <p:sldId id="337" r:id="rId28"/>
    <p:sldId id="1343" r:id="rId29"/>
    <p:sldId id="1425" r:id="rId30"/>
    <p:sldId id="1426" r:id="rId31"/>
    <p:sldId id="1419" r:id="rId32"/>
    <p:sldId id="1420" r:id="rId33"/>
    <p:sldId id="451" r:id="rId34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4819" autoAdjust="0"/>
    <p:restoredTop sz="94660"/>
  </p:normalViewPr>
  <p:slideViewPr>
    <p:cSldViewPr snapToGrid="0">
      <p:cViewPr>
        <p:scale>
          <a:sx n="75" d="100"/>
          <a:sy n="75" d="100"/>
        </p:scale>
        <p:origin x="690" y="5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639A3D-6C4A-4F9B-9BE3-6FCDB0C74422}" type="datetimeFigureOut">
              <a:rPr lang="ko-KR" altLang="en-US" smtClean="0"/>
              <a:t>2024-08-12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E31EBE-FB7F-46BF-BBD3-94E1741410C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96599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3">
            <a:extLst>
              <a:ext uri="{FF2B5EF4-FFF2-40B4-BE49-F238E27FC236}">
                <a16:creationId xmlns:a16="http://schemas.microsoft.com/office/drawing/2014/main" id="{E98C89A3-D9F7-40FF-9B2B-B50C577B36B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>
              <a:spcBef>
                <a:spcPct val="0"/>
              </a:spcBef>
            </a:pPr>
            <a:fld id="{06C6D270-36FA-437F-83A7-789C464C8FDA}" type="datetime1">
              <a:rPr lang="ko-KR" altLang="en-US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2024-08-12</a:t>
            </a:fld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73731" name="Rectangle 6">
            <a:extLst>
              <a:ext uri="{FF2B5EF4-FFF2-40B4-BE49-F238E27FC236}">
                <a16:creationId xmlns:a16="http://schemas.microsoft.com/office/drawing/2014/main" id="{C39B8E2E-A8CC-466B-A345-CDF7857700C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ko-KR">
                <a:solidFill>
                  <a:srgbClr val="000000"/>
                </a:solidFill>
              </a:rPr>
              <a:t>아내행복교실 2과</a:t>
            </a:r>
          </a:p>
        </p:txBody>
      </p:sp>
      <p:sp>
        <p:nvSpPr>
          <p:cNvPr id="73732" name="Rectangle 7">
            <a:extLst>
              <a:ext uri="{FF2B5EF4-FFF2-40B4-BE49-F238E27FC236}">
                <a16:creationId xmlns:a16="http://schemas.microsoft.com/office/drawing/2014/main" id="{746037AA-B8A0-4777-A9C8-9D9CB14D3F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>
              <a:spcBef>
                <a:spcPct val="0"/>
              </a:spcBef>
            </a:pPr>
            <a:fld id="{0BC203D8-C07F-4702-90E6-37FE222DC6BE}" type="slidenum">
              <a:rPr lang="en-US" altLang="ko-KR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22</a:t>
            </a:fld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73733" name="Rectangle 2">
            <a:extLst>
              <a:ext uri="{FF2B5EF4-FFF2-40B4-BE49-F238E27FC236}">
                <a16:creationId xmlns:a16="http://schemas.microsoft.com/office/drawing/2014/main" id="{FB37EAFD-535E-497C-B037-F7F5EC2F19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4" name="Rectangle 3">
            <a:extLst>
              <a:ext uri="{FF2B5EF4-FFF2-40B4-BE49-F238E27FC236}">
                <a16:creationId xmlns:a16="http://schemas.microsoft.com/office/drawing/2014/main" id="{B68E46BB-A5D1-4692-8421-A36D3F8C236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ko-KR" altLang="en-US"/>
              <a:t>다윗이 골리앗을 물맷돌로 공격하는 사진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3">
            <a:extLst>
              <a:ext uri="{FF2B5EF4-FFF2-40B4-BE49-F238E27FC236}">
                <a16:creationId xmlns:a16="http://schemas.microsoft.com/office/drawing/2014/main" id="{B224C7FD-10F8-4171-B350-46F157E1814B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>
              <a:spcBef>
                <a:spcPct val="0"/>
              </a:spcBef>
            </a:pPr>
            <a:fld id="{41C6E151-0504-46CF-80F4-12409445CFC0}" type="datetime1">
              <a:rPr lang="ko-KR" altLang="en-US" smtClean="0"/>
              <a:pPr>
                <a:spcBef>
                  <a:spcPct val="0"/>
                </a:spcBef>
              </a:pPr>
              <a:t>2024-08-12</a:t>
            </a:fld>
            <a:endParaRPr lang="en-US" altLang="ko-KR"/>
          </a:p>
        </p:txBody>
      </p:sp>
      <p:sp>
        <p:nvSpPr>
          <p:cNvPr id="75779" name="Rectangle 6">
            <a:extLst>
              <a:ext uri="{FF2B5EF4-FFF2-40B4-BE49-F238E27FC236}">
                <a16:creationId xmlns:a16="http://schemas.microsoft.com/office/drawing/2014/main" id="{DC63E3E2-0CE0-409F-92E8-D50B3CF9D03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ko-KR"/>
              <a:t>아내행복교실 2과</a:t>
            </a:r>
          </a:p>
        </p:txBody>
      </p:sp>
      <p:sp>
        <p:nvSpPr>
          <p:cNvPr id="75780" name="Rectangle 7">
            <a:extLst>
              <a:ext uri="{FF2B5EF4-FFF2-40B4-BE49-F238E27FC236}">
                <a16:creationId xmlns:a16="http://schemas.microsoft.com/office/drawing/2014/main" id="{F9DEB9DD-9C04-43C9-BA5A-FAF91CAE3B5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>
              <a:spcBef>
                <a:spcPct val="0"/>
              </a:spcBef>
            </a:pPr>
            <a:fld id="{40F6B037-611F-423F-B412-413EC46E40EC}" type="slidenum">
              <a:rPr lang="en-US" altLang="ko-KR" smtClean="0"/>
              <a:pPr>
                <a:spcBef>
                  <a:spcPct val="0"/>
                </a:spcBef>
              </a:pPr>
              <a:t>23</a:t>
            </a:fld>
            <a:endParaRPr lang="en-US" altLang="ko-KR"/>
          </a:p>
        </p:txBody>
      </p:sp>
      <p:sp>
        <p:nvSpPr>
          <p:cNvPr id="75781" name="Rectangle 2">
            <a:extLst>
              <a:ext uri="{FF2B5EF4-FFF2-40B4-BE49-F238E27FC236}">
                <a16:creationId xmlns:a16="http://schemas.microsoft.com/office/drawing/2014/main" id="{723C77CE-D5A1-416F-8DA5-5A67E139CE0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2" name="Rectangle 3">
            <a:extLst>
              <a:ext uri="{FF2B5EF4-FFF2-40B4-BE49-F238E27FC236}">
                <a16:creationId xmlns:a16="http://schemas.microsoft.com/office/drawing/2014/main" id="{F3065CF6-056B-4F02-9AEE-94FFD696250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ko-KR" altLang="ko-K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3">
            <a:extLst>
              <a:ext uri="{FF2B5EF4-FFF2-40B4-BE49-F238E27FC236}">
                <a16:creationId xmlns:a16="http://schemas.microsoft.com/office/drawing/2014/main" id="{3F92CD7F-A2D5-4087-B709-2B74963E48D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>
              <a:spcBef>
                <a:spcPct val="0"/>
              </a:spcBef>
            </a:pPr>
            <a:fld id="{659552B7-0EDA-408E-B7CA-1D85FAD0F993}" type="datetime1">
              <a:rPr lang="ko-KR" altLang="en-US" smtClean="0"/>
              <a:pPr>
                <a:spcBef>
                  <a:spcPct val="0"/>
                </a:spcBef>
              </a:pPr>
              <a:t>2024-08-12</a:t>
            </a:fld>
            <a:endParaRPr lang="en-US" altLang="ko-KR"/>
          </a:p>
        </p:txBody>
      </p:sp>
      <p:sp>
        <p:nvSpPr>
          <p:cNvPr id="77827" name="Rectangle 6">
            <a:extLst>
              <a:ext uri="{FF2B5EF4-FFF2-40B4-BE49-F238E27FC236}">
                <a16:creationId xmlns:a16="http://schemas.microsoft.com/office/drawing/2014/main" id="{16B2AA64-DC77-498A-8763-909ACB5DBC3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ko-KR"/>
              <a:t>아내행복교실 2과</a:t>
            </a:r>
          </a:p>
        </p:txBody>
      </p:sp>
      <p:sp>
        <p:nvSpPr>
          <p:cNvPr id="77828" name="Rectangle 7">
            <a:extLst>
              <a:ext uri="{FF2B5EF4-FFF2-40B4-BE49-F238E27FC236}">
                <a16:creationId xmlns:a16="http://schemas.microsoft.com/office/drawing/2014/main" id="{50747618-D822-4DF0-8E93-0B06CD20CF5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>
              <a:spcBef>
                <a:spcPct val="0"/>
              </a:spcBef>
            </a:pPr>
            <a:fld id="{40449FB6-F772-45F7-A1A6-D78ECDEF4A28}" type="slidenum">
              <a:rPr lang="en-US" altLang="ko-KR" smtClean="0"/>
              <a:pPr>
                <a:spcBef>
                  <a:spcPct val="0"/>
                </a:spcBef>
              </a:pPr>
              <a:t>24</a:t>
            </a:fld>
            <a:endParaRPr lang="en-US" altLang="ko-KR"/>
          </a:p>
        </p:txBody>
      </p:sp>
      <p:sp>
        <p:nvSpPr>
          <p:cNvPr id="77829" name="Rectangle 2">
            <a:extLst>
              <a:ext uri="{FF2B5EF4-FFF2-40B4-BE49-F238E27FC236}">
                <a16:creationId xmlns:a16="http://schemas.microsoft.com/office/drawing/2014/main" id="{E496F80B-0806-4AA2-A959-EC1613DBFF6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30" name="Rectangle 3">
            <a:extLst>
              <a:ext uri="{FF2B5EF4-FFF2-40B4-BE49-F238E27FC236}">
                <a16:creationId xmlns:a16="http://schemas.microsoft.com/office/drawing/2014/main" id="{A721D543-69EB-47D2-81D8-A5750612548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ko-KR" altLang="ko-K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0A388FF-03BF-4C03-88C2-374945EE69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4C607EAE-C45B-428D-834B-CB211E34A2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BE7E083-AE69-422F-BFED-AF9E01FA11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7B63D-2571-4E48-AA5C-EACEA23DB9E0}" type="datetimeFigureOut">
              <a:rPr lang="ko-KR" altLang="en-US" smtClean="0"/>
              <a:t>2024-08-12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654943F-587E-4ADC-A112-CF8D93E014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D649A89-90C8-465F-86D0-376C61A4B5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1766-2149-46CB-97C7-A44A1CDDBB1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77209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D659D77-F37D-409D-8C95-D22935D94D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839C55F-ED15-409C-B141-D5383FDA4A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10573E0-077C-4A40-B0A5-1B25E88B8C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7B63D-2571-4E48-AA5C-EACEA23DB9E0}" type="datetimeFigureOut">
              <a:rPr lang="ko-KR" altLang="en-US" smtClean="0"/>
              <a:t>2024-08-12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594EAC8-D0F3-437E-B3BE-3C8B0D1E19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DE12837-F7A3-4D9C-921D-CC3B04A8F4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1766-2149-46CB-97C7-A44A1CDDBB1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07949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EF9109A3-C2E2-4160-90FE-891AD49748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B67305E6-9E59-4474-B05B-357D19DED3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50DDA4C-F6AD-4774-8CC7-CA191DD790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7B63D-2571-4E48-AA5C-EACEA23DB9E0}" type="datetimeFigureOut">
              <a:rPr lang="ko-KR" altLang="en-US" smtClean="0"/>
              <a:t>2024-08-12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1827D95-155F-4B78-B4CD-7623DF3D25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C56ECC7-F12B-42C1-B71D-BBB9B44B12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1766-2149-46CB-97C7-A44A1CDDBB1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816858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0664AB1-0944-4BC7-95D3-0BA9A00A95C3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 bwMode="auto">
          <a:xfrm>
            <a:off x="3933371" y="1194731"/>
            <a:ext cx="8258629" cy="3478869"/>
          </a:xfrm>
          <a:custGeom>
            <a:avLst/>
            <a:gdLst>
              <a:gd name="connsiteX0" fmla="*/ 0 w 8258629"/>
              <a:gd name="connsiteY0" fmla="*/ 0 h 3478869"/>
              <a:gd name="connsiteX1" fmla="*/ 8258629 w 8258629"/>
              <a:gd name="connsiteY1" fmla="*/ 0 h 3478869"/>
              <a:gd name="connsiteX2" fmla="*/ 8258629 w 8258629"/>
              <a:gd name="connsiteY2" fmla="*/ 3478869 h 3478869"/>
              <a:gd name="connsiteX3" fmla="*/ 0 w 8258629"/>
              <a:gd name="connsiteY3" fmla="*/ 3478869 h 3478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8629" h="3478869">
                <a:moveTo>
                  <a:pt x="0" y="0"/>
                </a:moveTo>
                <a:lnTo>
                  <a:pt x="8258629" y="0"/>
                </a:lnTo>
                <a:lnTo>
                  <a:pt x="8258629" y="3478869"/>
                </a:lnTo>
                <a:lnTo>
                  <a:pt x="0" y="347886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08304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1686AC7-DDB2-475F-A96F-6710D341F7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CE78B1A-FE6D-4237-85C7-EAA6115FF5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3428FD7-5398-4D7A-B236-2F4F6F554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7B63D-2571-4E48-AA5C-EACEA23DB9E0}" type="datetimeFigureOut">
              <a:rPr lang="ko-KR" altLang="en-US" smtClean="0"/>
              <a:t>2024-08-12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D3AB4B6-C91E-4374-AEA4-7C7DF04713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42DA676-A103-484B-9520-50C73894F0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1766-2149-46CB-97C7-A44A1CDDBB1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3303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BFC58C8-3BC7-45CA-B9F6-A4D69B608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27A4CF4-D5D5-44D9-8FC1-07F3DD0DF1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C85F3CB-2263-4A64-BE9C-CB8B947AAE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7B63D-2571-4E48-AA5C-EACEA23DB9E0}" type="datetimeFigureOut">
              <a:rPr lang="ko-KR" altLang="en-US" smtClean="0"/>
              <a:t>2024-08-12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9989A3C-D46E-4A85-BED4-3FC941A252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91E5549-D6E9-416E-8B60-C4AEE0D29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1766-2149-46CB-97C7-A44A1CDDBB1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8881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1B3A565-EDF2-460E-874E-8C28AD3A1F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24C84B9-977B-498F-89F8-BEB92C75E1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9D08CA99-99C1-4851-BCF4-9B3360CB8C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7EF3D11C-1BE5-4F0B-8494-27A2BCD68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7B63D-2571-4E48-AA5C-EACEA23DB9E0}" type="datetimeFigureOut">
              <a:rPr lang="ko-KR" altLang="en-US" smtClean="0"/>
              <a:t>2024-08-12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C337244-7094-4832-850D-BEA24B7E03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3EED5D7-D3D2-43BA-AA27-D9E6BE76B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1766-2149-46CB-97C7-A44A1CDDBB1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77516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D039364-3C59-42B1-94ED-A3D3FB441F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7678BF-6DD6-4D15-81ED-A1FA6F78C0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9759187E-9E51-4AFA-96AD-4907C7595D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44D02BF-709A-41F3-94C5-30B5DC81FF6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940E0AB4-5D61-4923-A624-6FEACE6FE3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1D8852BC-1D15-4806-9186-F3F234BB95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7B63D-2571-4E48-AA5C-EACEA23DB9E0}" type="datetimeFigureOut">
              <a:rPr lang="ko-KR" altLang="en-US" smtClean="0"/>
              <a:t>2024-08-12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D78C6560-FD1B-4299-BCD1-7AEF8666B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FF0B744A-0666-4AA1-A7AA-805812FEB3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1766-2149-46CB-97C7-A44A1CDDBB1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871094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4B08984-61D5-407C-BC05-08C1AE8A2E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17CD9F73-8384-4764-8226-BCF3B91704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7B63D-2571-4E48-AA5C-EACEA23DB9E0}" type="datetimeFigureOut">
              <a:rPr lang="ko-KR" altLang="en-US" smtClean="0"/>
              <a:t>2024-08-12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6C117D4-699E-4D5B-A237-3850839D5D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3B9FBE28-13A3-484B-83BE-99AF33F18D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1766-2149-46CB-97C7-A44A1CDDBB1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71257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14CDA467-7408-494C-921C-127A3F9AAC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7B63D-2571-4E48-AA5C-EACEA23DB9E0}" type="datetimeFigureOut">
              <a:rPr lang="ko-KR" altLang="en-US" smtClean="0"/>
              <a:t>2024-08-12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BF72034C-9950-454B-868B-9014942673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67BAE62-2E9A-45C7-B75F-2B08A14500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1766-2149-46CB-97C7-A44A1CDDBB1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48004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28EE4FF-5748-4F95-94EF-95C4538A9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CA1FB67-90E8-49F6-8420-2FC3782597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0EA582F1-B175-489D-8C35-B9B1AEB1AF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CC02142-E518-46D9-9EAB-929D1484E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7B63D-2571-4E48-AA5C-EACEA23DB9E0}" type="datetimeFigureOut">
              <a:rPr lang="ko-KR" altLang="en-US" smtClean="0"/>
              <a:t>2024-08-12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E279353-C4AE-4DD8-A2B7-05C7ECB20F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EA24C107-1BCF-424F-AEE6-0F4CCBFB93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1766-2149-46CB-97C7-A44A1CDDBB1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10416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C6DABA5-8961-4E75-8ED5-049A0ACABC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EC35EAB8-4D26-42A2-91FD-8F0260B1FE6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60CBF59C-FD89-4507-B99D-4BC477B2E3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A29AEE7-52B0-4609-B17D-F4A3B488E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7B63D-2571-4E48-AA5C-EACEA23DB9E0}" type="datetimeFigureOut">
              <a:rPr lang="ko-KR" altLang="en-US" smtClean="0"/>
              <a:t>2024-08-12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059C4E5A-B32A-40E1-B4D6-B31B2B31DB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8E3F5B06-DD9D-4887-9E72-011A6C6172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1766-2149-46CB-97C7-A44A1CDDBB1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6252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38D359B1-8EAF-4D58-95F9-F0C28A08B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8B4511B-0709-478A-94FD-4AF27C9C0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70CCE0C-11E4-4B21-B58B-90D220FFF5E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77B63D-2571-4E48-AA5C-EACEA23DB9E0}" type="datetimeFigureOut">
              <a:rPr lang="ko-KR" altLang="en-US" smtClean="0"/>
              <a:t>2024-08-12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14ACA20-FA3E-406B-A7E5-2CDCBFCDDC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4FBF437-3CFF-4A42-9685-4AD8B123FC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861766-2149-46CB-97C7-A44A1CDDBB1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58426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4AEAEA3-E422-46F5-96B3-1C94996C25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9CF9A59D-5FC6-40F8-8785-B6075682391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CD609A7E-A185-4ACF-9561-6AC9CE6B17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5919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제목 1">
            <a:extLst>
              <a:ext uri="{FF2B5EF4-FFF2-40B4-BE49-F238E27FC236}">
                <a16:creationId xmlns:a16="http://schemas.microsoft.com/office/drawing/2014/main" id="{F217D4B1-6798-4B01-AFCC-7B3225378AA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6867" name="내용 개체 틀 2">
            <a:extLst>
              <a:ext uri="{FF2B5EF4-FFF2-40B4-BE49-F238E27FC236}">
                <a16:creationId xmlns:a16="http://schemas.microsoft.com/office/drawing/2014/main" id="{E570B1C6-F5F6-4522-96D8-434A2D895E73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6868" name="Picture 2">
            <a:extLst>
              <a:ext uri="{FF2B5EF4-FFF2-40B4-BE49-F238E27FC236}">
                <a16:creationId xmlns:a16="http://schemas.microsoft.com/office/drawing/2014/main" id="{21C5D773-FE22-41CF-B936-88D8B169A4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33565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제목 1">
            <a:extLst>
              <a:ext uri="{FF2B5EF4-FFF2-40B4-BE49-F238E27FC236}">
                <a16:creationId xmlns:a16="http://schemas.microsoft.com/office/drawing/2014/main" id="{60D7E254-B7E0-4CC8-95BE-37E4B585743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7891" name="내용 개체 틀 2">
            <a:extLst>
              <a:ext uri="{FF2B5EF4-FFF2-40B4-BE49-F238E27FC236}">
                <a16:creationId xmlns:a16="http://schemas.microsoft.com/office/drawing/2014/main" id="{E0D797B5-E07C-4669-853A-E12D039D7D0B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7892" name="Picture 3">
            <a:extLst>
              <a:ext uri="{FF2B5EF4-FFF2-40B4-BE49-F238E27FC236}">
                <a16:creationId xmlns:a16="http://schemas.microsoft.com/office/drawing/2014/main" id="{AF0917A6-578F-4D2B-B2B9-91A7C1F112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85" b="5023"/>
          <a:stretch>
            <a:fillRect/>
          </a:stretch>
        </p:blipFill>
        <p:spPr bwMode="auto">
          <a:xfrm>
            <a:off x="1522412" y="-531813"/>
            <a:ext cx="9145588" cy="7800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49249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제목 1">
            <a:extLst>
              <a:ext uri="{FF2B5EF4-FFF2-40B4-BE49-F238E27FC236}">
                <a16:creationId xmlns:a16="http://schemas.microsoft.com/office/drawing/2014/main" id="{8AC1663F-0521-4813-A2C1-3BED63433FB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8915" name="내용 개체 틀 2">
            <a:extLst>
              <a:ext uri="{FF2B5EF4-FFF2-40B4-BE49-F238E27FC236}">
                <a16:creationId xmlns:a16="http://schemas.microsoft.com/office/drawing/2014/main" id="{AEF80FC6-95E9-45B5-8643-DC83D3864FC6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8916" name="Picture 2">
            <a:extLst>
              <a:ext uri="{FF2B5EF4-FFF2-40B4-BE49-F238E27FC236}">
                <a16:creationId xmlns:a16="http://schemas.microsoft.com/office/drawing/2014/main" id="{9E82CD49-EECB-46D5-90B1-45E9AED632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24752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>
            <a:extLst>
              <a:ext uri="{FF2B5EF4-FFF2-40B4-BE49-F238E27FC236}">
                <a16:creationId xmlns:a16="http://schemas.microsoft.com/office/drawing/2014/main" id="{20941274-2EF4-4C95-895E-7B1F5CB413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9" t="12645" r="9766" b="15649"/>
          <a:stretch>
            <a:fillRect/>
          </a:stretch>
        </p:blipFill>
        <p:spPr bwMode="auto">
          <a:xfrm>
            <a:off x="1271587" y="-28575"/>
            <a:ext cx="6264276" cy="687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39" name="TextBox 4">
            <a:extLst>
              <a:ext uri="{FF2B5EF4-FFF2-40B4-BE49-F238E27FC236}">
                <a16:creationId xmlns:a16="http://schemas.microsoft.com/office/drawing/2014/main" id="{86E18A97-7004-4C87-93AD-380D5B784C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80326" y="608014"/>
            <a:ext cx="3306763" cy="372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나눔바른고딕" pitchFamily="50" charset="-127"/>
                <a:ea typeface="나눔바른고딕" pitchFamily="50" charset="-127"/>
                <a:cs typeface="+mn-cs"/>
              </a:rPr>
              <a:t>평광교회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나눔바른고딕" pitchFamily="50" charset="-127"/>
                <a:ea typeface="나눔바른고딕" pitchFamily="50" charset="-127"/>
                <a:cs typeface="+mn-cs"/>
              </a:rPr>
              <a:t>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나눔바른고딕" pitchFamily="50" charset="-127"/>
                <a:ea typeface="나눔바른고딕" pitchFamily="50" charset="-127"/>
                <a:cs typeface="+mn-cs"/>
              </a:rPr>
              <a:t>아내행복교실</a:t>
            </a:r>
            <a:endParaRPr kumimoji="0" lang="en-US" altLang="ko-KR" sz="3600" b="1" i="0" u="none" strike="noStrike" kern="120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나눔바른고딕" pitchFamily="50" charset="-127"/>
              <a:ea typeface="나눔바른고딕" pitchFamily="50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나눔바른고딕" pitchFamily="50" charset="-127"/>
                <a:ea typeface="나눔바른고딕" pitchFamily="50" charset="-127"/>
                <a:cs typeface="+mn-cs"/>
              </a:rPr>
              <a:t>2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나눔바른고딕" pitchFamily="50" charset="-127"/>
                <a:ea typeface="나눔바른고딕" pitchFamily="50" charset="-127"/>
                <a:cs typeface="+mn-cs"/>
              </a:rPr>
              <a:t>기</a:t>
            </a:r>
            <a:endParaRPr kumimoji="0" lang="en-US" altLang="ko-KR" sz="3600" b="1" i="0" u="none" strike="noStrike" kern="120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나눔바른고딕" pitchFamily="50" charset="-127"/>
              <a:ea typeface="나눔바른고딕" pitchFamily="50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3600" b="1" i="0" u="none" strike="noStrike" kern="120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나눔바른고딕" pitchFamily="50" charset="-127"/>
              <a:ea typeface="나눔바른고딕" pitchFamily="50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3600" b="1" i="0" u="none" strike="noStrike" kern="120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나눔바른고딕" pitchFamily="50" charset="-127"/>
              <a:ea typeface="나눔바른고딕" pitchFamily="50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나눔바른고딕" pitchFamily="50" charset="-127"/>
                <a:ea typeface="나눔바른고딕" pitchFamily="50" charset="-127"/>
                <a:cs typeface="+mn-cs"/>
              </a:rPr>
              <a:t>강사</a:t>
            </a:r>
            <a:r>
              <a:rPr kumimoji="0" lang="en-US" altLang="ko-KR" sz="2800" b="0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나눔바른고딕" pitchFamily="50" charset="-127"/>
                <a:ea typeface="나눔바른고딕" pitchFamily="50" charset="-127"/>
                <a:cs typeface="+mn-cs"/>
              </a:rPr>
              <a:t>: </a:t>
            </a:r>
            <a:r>
              <a:rPr kumimoji="0" lang="ko-KR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나눔바른고딕" pitchFamily="50" charset="-127"/>
                <a:ea typeface="나눔바른고딕" pitchFamily="50" charset="-127"/>
                <a:cs typeface="+mn-cs"/>
              </a:rPr>
              <a:t>김향숙원장</a:t>
            </a:r>
            <a:endParaRPr kumimoji="0" lang="en-US" altLang="ko-KR" sz="2800" b="0" i="0" u="none" strike="noStrike" kern="120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나눔바른고딕" pitchFamily="50" charset="-127"/>
              <a:ea typeface="나눔바른고딕" pitchFamily="50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0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나눔바른고딕" pitchFamily="50" charset="-127"/>
                <a:ea typeface="나눔바른고딕" pitchFamily="50" charset="-127"/>
                <a:cs typeface="+mn-cs"/>
              </a:rPr>
              <a:t>        </a:t>
            </a:r>
            <a:r>
              <a:rPr kumimoji="0" lang="ko-KR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나눔바른고딕" pitchFamily="50" charset="-127"/>
                <a:ea typeface="나눔바른고딕" pitchFamily="50" charset="-127"/>
                <a:cs typeface="+mn-cs"/>
              </a:rPr>
              <a:t>권오성목사</a:t>
            </a:r>
            <a:endParaRPr kumimoji="0" lang="ko-KR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나눔바른고딕" pitchFamily="50" charset="-127"/>
              <a:ea typeface="나눔바른고딕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97417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>
            <a:extLst>
              <a:ext uri="{FF2B5EF4-FFF2-40B4-BE49-F238E27FC236}">
                <a16:creationId xmlns:a16="http://schemas.microsoft.com/office/drawing/2014/main" id="{8221841A-1D26-476D-9EAF-F0EABE6BAD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9641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제목 1">
            <a:extLst>
              <a:ext uri="{FF2B5EF4-FFF2-40B4-BE49-F238E27FC236}">
                <a16:creationId xmlns:a16="http://schemas.microsoft.com/office/drawing/2014/main" id="{4FC71E85-0D73-41D5-81E5-949E45CAADB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1987" name="내용 개체 틀 2">
            <a:extLst>
              <a:ext uri="{FF2B5EF4-FFF2-40B4-BE49-F238E27FC236}">
                <a16:creationId xmlns:a16="http://schemas.microsoft.com/office/drawing/2014/main" id="{2DA18597-2314-4C2D-BABB-D9C7C310322B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41988" name="Picture 2">
            <a:extLst>
              <a:ext uri="{FF2B5EF4-FFF2-40B4-BE49-F238E27FC236}">
                <a16:creationId xmlns:a16="http://schemas.microsoft.com/office/drawing/2014/main" id="{8029CC4A-B97F-44E2-92F6-2E188DA55D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38097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제목 1">
            <a:extLst>
              <a:ext uri="{FF2B5EF4-FFF2-40B4-BE49-F238E27FC236}">
                <a16:creationId xmlns:a16="http://schemas.microsoft.com/office/drawing/2014/main" id="{160615EC-07E6-47C6-98A2-EE236E4534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4035" name="내용 개체 틀 2">
            <a:extLst>
              <a:ext uri="{FF2B5EF4-FFF2-40B4-BE49-F238E27FC236}">
                <a16:creationId xmlns:a16="http://schemas.microsoft.com/office/drawing/2014/main" id="{9CA84F12-38ED-43B5-88D7-66C24CC7754E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44036" name="Picture 2">
            <a:extLst>
              <a:ext uri="{FF2B5EF4-FFF2-40B4-BE49-F238E27FC236}">
                <a16:creationId xmlns:a16="http://schemas.microsoft.com/office/drawing/2014/main" id="{B8BC211D-47BD-461E-81D1-DBE9D333EA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60837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11E2042-48A8-4F9B-A909-41FFD239B204}"/>
              </a:ext>
            </a:extLst>
          </p:cNvPr>
          <p:cNvSpPr/>
          <p:nvPr/>
        </p:nvSpPr>
        <p:spPr>
          <a:xfrm>
            <a:off x="0" y="799477"/>
            <a:ext cx="8833282" cy="5259046"/>
          </a:xfrm>
          <a:prstGeom prst="rect">
            <a:avLst/>
          </a:prstGeom>
          <a:solidFill>
            <a:srgbClr val="BAD8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+mn-ea"/>
              <a:cs typeface="+mn-cs"/>
            </a:endParaRPr>
          </a:p>
        </p:txBody>
      </p:sp>
      <p:sp>
        <p:nvSpPr>
          <p:cNvPr id="4" name="Frame 3">
            <a:extLst>
              <a:ext uri="{FF2B5EF4-FFF2-40B4-BE49-F238E27FC236}">
                <a16:creationId xmlns:a16="http://schemas.microsoft.com/office/drawing/2014/main" id="{DADE4311-12C1-4D3E-BCF8-18454B64D643}"/>
              </a:ext>
            </a:extLst>
          </p:cNvPr>
          <p:cNvSpPr/>
          <p:nvPr/>
        </p:nvSpPr>
        <p:spPr>
          <a:xfrm>
            <a:off x="1596069" y="1404507"/>
            <a:ext cx="5639231" cy="4048983"/>
          </a:xfrm>
          <a:prstGeom prst="frame">
            <a:avLst>
              <a:gd name="adj1" fmla="val 1432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+mn-ea"/>
              <a:cs typeface="+mn-cs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88FA4AB-A084-40D2-BA89-E5D00C49EE4F}"/>
              </a:ext>
            </a:extLst>
          </p:cNvPr>
          <p:cNvGrpSpPr/>
          <p:nvPr/>
        </p:nvGrpSpPr>
        <p:grpSpPr>
          <a:xfrm>
            <a:off x="2207150" y="2613959"/>
            <a:ext cx="4209637" cy="1493949"/>
            <a:chOff x="1762731" y="2345238"/>
            <a:chExt cx="3755997" cy="1493949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4211731-A942-4BA5-BA9C-AF078FE7C1B2}"/>
                </a:ext>
              </a:extLst>
            </p:cNvPr>
            <p:cNvSpPr txBox="1"/>
            <p:nvPr/>
          </p:nvSpPr>
          <p:spPr>
            <a:xfrm>
              <a:off x="1767215" y="2345238"/>
              <a:ext cx="3751513" cy="6569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ts val="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5400" b="1" i="0" u="none" strike="noStrike" kern="1200" cap="none" spc="0" normalizeH="0" baseline="0" noProof="0" dirty="0">
                  <a:ln>
                    <a:noFill/>
                  </a:ln>
                  <a:solidFill>
                    <a:srgbClr val="D06669"/>
                  </a:solidFill>
                  <a:effectLst/>
                  <a:uLnTx/>
                  <a:uFillTx/>
                  <a:latin typeface="Montserrat Black" panose="00000A00000000000000" pitchFamily="50" charset="0"/>
                  <a:ea typeface="맑은 고딕" panose="020B0503020000020004" pitchFamily="50" charset="-127"/>
                  <a:cs typeface="+mn-cs"/>
                </a:rPr>
                <a:t>아내행복교실</a:t>
              </a:r>
              <a:endPara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Montserrat Black" panose="00000A00000000000000" pitchFamily="50" charset="0"/>
                <a:ea typeface="+mn-ea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D23EEB2-CFA8-4921-88D1-7C76D6A64F75}"/>
                </a:ext>
              </a:extLst>
            </p:cNvPr>
            <p:cNvSpPr txBox="1"/>
            <p:nvPr/>
          </p:nvSpPr>
          <p:spPr>
            <a:xfrm>
              <a:off x="1762731" y="3582707"/>
              <a:ext cx="3469779" cy="2564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44546A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Roboto" panose="02000000000000000000"/>
                  <a:ea typeface="+mn-ea"/>
                  <a:cs typeface="+mn-cs"/>
                </a:rPr>
                <a:t>Session</a:t>
              </a:r>
              <a:r>
                <a:rPr kumimoji="0" lang="ko-KR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44546A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Roboto" panose="02000000000000000000"/>
                  <a:ea typeface="맑은 고딕" panose="020B0503020000020004" pitchFamily="50" charset="-127"/>
                  <a:cs typeface="+mn-cs"/>
                </a:rPr>
                <a:t> </a:t>
              </a:r>
              <a:r>
                <a:rPr kumimoji="0" lang="en-US" altLang="ko-KR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44546A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Roboto" panose="02000000000000000000"/>
                  <a:ea typeface="맑은 고딕" panose="020B0503020000020004" pitchFamily="50" charset="-127"/>
                  <a:cs typeface="+mn-cs"/>
                </a:rPr>
                <a:t>2. </a:t>
              </a:r>
              <a:r>
                <a:rPr kumimoji="0" lang="ko-KR" altLang="en-US" sz="1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44546A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Roboto" panose="02000000000000000000"/>
                  <a:ea typeface="맑은 고딕" panose="020B0503020000020004" pitchFamily="50" charset="-127"/>
                  <a:cs typeface="+mn-cs"/>
                </a:rPr>
                <a:t>남편바로보기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Roboto" panose="02000000000000000000"/>
                <a:ea typeface="+mn-ea"/>
                <a:cs typeface="+mn-cs"/>
              </a:endParaRPr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AE81AA6F-31B5-436D-AD84-467CC9664CD4}"/>
              </a:ext>
            </a:extLst>
          </p:cNvPr>
          <p:cNvSpPr/>
          <p:nvPr/>
        </p:nvSpPr>
        <p:spPr>
          <a:xfrm>
            <a:off x="242657" y="6230215"/>
            <a:ext cx="4252072" cy="173189"/>
          </a:xfrm>
          <a:prstGeom prst="rect">
            <a:avLst/>
          </a:prstGeom>
        </p:spPr>
        <p:txBody>
          <a:bodyPr wrap="square" lIns="0" tIns="0" rIns="0" bIns="0" numCol="1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+mn-cs"/>
              </a:rPr>
              <a:t>© </a:t>
            </a:r>
            <a:r>
              <a:rPr kumimoji="0" lang="ko-KR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+mn-cs"/>
              </a:rPr>
              <a:t>사단법인 하이패밀리</a:t>
            </a:r>
            <a:r>
              <a:rPr kumimoji="0" lang="en-US" altLang="ko-KR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+mn-cs"/>
              </a:rPr>
              <a:t>, 2019.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Roboto" panose="02000000000000000000"/>
              <a:ea typeface="PT Sans" panose="020B0503020203020204" pitchFamily="34" charset="0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0182E0F-716D-4B3C-9E80-DD8179D5740B}"/>
              </a:ext>
            </a:extLst>
          </p:cNvPr>
          <p:cNvSpPr txBox="1"/>
          <p:nvPr/>
        </p:nvSpPr>
        <p:spPr>
          <a:xfrm rot="16200000">
            <a:off x="-390685" y="3352056"/>
            <a:ext cx="237744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6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Roboto"/>
                <a:ea typeface="PT Sans" panose="020B0503020203020204" pitchFamily="34" charset="0"/>
                <a:cs typeface="Lao UI" panose="020B0502040204020203" pitchFamily="34" charset="0"/>
              </a:rPr>
              <a:t>www.hifamily.org</a:t>
            </a: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F991D7BF-0492-4F41-85D7-CB3A4D1820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49849" y="5620594"/>
            <a:ext cx="1299494" cy="1802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9327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1">
            <a:extLst>
              <a:ext uri="{FF2B5EF4-FFF2-40B4-BE49-F238E27FC236}">
                <a16:creationId xmlns:a16="http://schemas.microsoft.com/office/drawing/2014/main" id="{65C7B2B4-8A10-462E-B30B-02B9E64F77ED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/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F8A63681-5146-4BD6-9E48-81F46E3AB4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3305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7225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ext Box 3">
            <a:extLst>
              <a:ext uri="{FF2B5EF4-FFF2-40B4-BE49-F238E27FC236}">
                <a16:creationId xmlns:a16="http://schemas.microsoft.com/office/drawing/2014/main" id="{AC38E86D-349F-455E-B316-5240CD45A0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24314" y="2428876"/>
            <a:ext cx="4281487" cy="259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아주 먼 옛날 하늘에서는 </a:t>
            </a:r>
            <a:endParaRPr kumimoji="1" lang="en-US" altLang="ko-KR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0" marR="0" lvl="0" indent="0" algn="l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당신을 향한 계획 있었죠</a:t>
            </a:r>
          </a:p>
          <a:p>
            <a:pPr marL="0" marR="0" lvl="0" indent="0" algn="l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하나님께서 바라보시며 </a:t>
            </a:r>
            <a:endParaRPr kumimoji="1" lang="en-US" altLang="ko-KR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0" marR="0" lvl="0" indent="0" algn="l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좋았더라고</a:t>
            </a:r>
            <a:r>
              <a:rPr kumimoji="1" lang="ko-KR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말씀하셨네</a:t>
            </a:r>
          </a:p>
        </p:txBody>
      </p:sp>
      <p:sp>
        <p:nvSpPr>
          <p:cNvPr id="6" name="Text Box 10">
            <a:extLst>
              <a:ext uri="{FF2B5EF4-FFF2-40B4-BE49-F238E27FC236}">
                <a16:creationId xmlns:a16="http://schemas.microsoft.com/office/drawing/2014/main" id="{83C84FB5-CC54-46A2-8FBD-051192B491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5763" y="1159072"/>
            <a:ext cx="286168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600" b="1" i="0" u="none" strike="noStrike" kern="1200" cap="none" spc="50" normalizeH="0" baseline="0" noProof="0" dirty="0">
                <a:ln w="11430"/>
                <a:solidFill>
                  <a:srgbClr val="CC009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아주 먼 옛날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79FE2CC-81C1-4680-BFB7-B3E80DBBE0DB}"/>
              </a:ext>
            </a:extLst>
          </p:cNvPr>
          <p:cNvSpPr txBox="1"/>
          <p:nvPr/>
        </p:nvSpPr>
        <p:spPr>
          <a:xfrm>
            <a:off x="1270000" y="2071243"/>
            <a:ext cx="9652000" cy="33092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3600" b="1" dirty="0"/>
              <a:t>아주 먼 옛날 하늘에서는 </a:t>
            </a:r>
            <a:endParaRPr lang="en-US" altLang="ko-KR" sz="3600" b="1" dirty="0"/>
          </a:p>
          <a:p>
            <a:pPr algn="ctr">
              <a:lnSpc>
                <a:spcPct val="150000"/>
              </a:lnSpc>
            </a:pPr>
            <a:r>
              <a:rPr lang="ko-KR" altLang="en-US" sz="3600" b="1" dirty="0"/>
              <a:t>당신을 향한 계획 있었죠</a:t>
            </a:r>
            <a:endParaRPr lang="en-US" altLang="ko-KR" sz="3600" b="1" dirty="0"/>
          </a:p>
          <a:p>
            <a:pPr algn="ctr">
              <a:lnSpc>
                <a:spcPct val="150000"/>
              </a:lnSpc>
            </a:pPr>
            <a:r>
              <a:rPr lang="ko-KR" altLang="en-US" sz="3600" b="1" dirty="0"/>
              <a:t>하나님께서 바라보시고 </a:t>
            </a:r>
            <a:endParaRPr lang="en-US" altLang="ko-KR" sz="3600" b="1" dirty="0"/>
          </a:p>
          <a:p>
            <a:pPr algn="ctr">
              <a:lnSpc>
                <a:spcPct val="150000"/>
              </a:lnSpc>
            </a:pPr>
            <a:r>
              <a:rPr lang="ko-KR" altLang="en-US" sz="3600" b="1" dirty="0" err="1"/>
              <a:t>좋았더라고</a:t>
            </a:r>
            <a:r>
              <a:rPr lang="ko-KR" altLang="en-US" sz="3600" b="1" dirty="0"/>
              <a:t> 말씀하셨네</a:t>
            </a:r>
          </a:p>
        </p:txBody>
      </p:sp>
    </p:spTree>
    <p:extLst>
      <p:ext uri="{BB962C8B-B14F-4D97-AF65-F5344CB8AC3E}">
        <p14:creationId xmlns:p14="http://schemas.microsoft.com/office/powerpoint/2010/main" val="31805931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11E2042-48A8-4F9B-A909-41FFD239B204}"/>
              </a:ext>
            </a:extLst>
          </p:cNvPr>
          <p:cNvSpPr/>
          <p:nvPr/>
        </p:nvSpPr>
        <p:spPr>
          <a:xfrm>
            <a:off x="0" y="799477"/>
            <a:ext cx="8833282" cy="5259046"/>
          </a:xfrm>
          <a:prstGeom prst="rect">
            <a:avLst/>
          </a:prstGeom>
          <a:solidFill>
            <a:srgbClr val="BAD8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+mn-ea"/>
              <a:cs typeface="+mn-cs"/>
            </a:endParaRPr>
          </a:p>
        </p:txBody>
      </p:sp>
      <p:sp>
        <p:nvSpPr>
          <p:cNvPr id="4" name="Frame 3">
            <a:extLst>
              <a:ext uri="{FF2B5EF4-FFF2-40B4-BE49-F238E27FC236}">
                <a16:creationId xmlns:a16="http://schemas.microsoft.com/office/drawing/2014/main" id="{DADE4311-12C1-4D3E-BCF8-18454B64D643}"/>
              </a:ext>
            </a:extLst>
          </p:cNvPr>
          <p:cNvSpPr/>
          <p:nvPr/>
        </p:nvSpPr>
        <p:spPr>
          <a:xfrm>
            <a:off x="1596069" y="1404507"/>
            <a:ext cx="5639231" cy="4048983"/>
          </a:xfrm>
          <a:prstGeom prst="frame">
            <a:avLst>
              <a:gd name="adj1" fmla="val 1432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+mn-ea"/>
              <a:cs typeface="+mn-cs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88FA4AB-A084-40D2-BA89-E5D00C49EE4F}"/>
              </a:ext>
            </a:extLst>
          </p:cNvPr>
          <p:cNvGrpSpPr/>
          <p:nvPr/>
        </p:nvGrpSpPr>
        <p:grpSpPr>
          <a:xfrm>
            <a:off x="2207150" y="2613959"/>
            <a:ext cx="4209637" cy="1493949"/>
            <a:chOff x="1762731" y="2345238"/>
            <a:chExt cx="3755997" cy="1493949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4211731-A942-4BA5-BA9C-AF078FE7C1B2}"/>
                </a:ext>
              </a:extLst>
            </p:cNvPr>
            <p:cNvSpPr txBox="1"/>
            <p:nvPr/>
          </p:nvSpPr>
          <p:spPr>
            <a:xfrm>
              <a:off x="1767215" y="2345238"/>
              <a:ext cx="3751513" cy="6569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ts val="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5400" b="1" i="0" u="none" strike="noStrike" kern="1200" cap="none" spc="0" normalizeH="0" baseline="0" noProof="0" dirty="0">
                  <a:ln>
                    <a:noFill/>
                  </a:ln>
                  <a:solidFill>
                    <a:srgbClr val="D06669"/>
                  </a:solidFill>
                  <a:effectLst/>
                  <a:uLnTx/>
                  <a:uFillTx/>
                  <a:latin typeface="Montserrat Black" panose="00000A00000000000000" pitchFamily="50" charset="0"/>
                  <a:ea typeface="맑은 고딕" panose="020B0503020000020004" pitchFamily="50" charset="-127"/>
                  <a:cs typeface="+mn-cs"/>
                </a:rPr>
                <a:t>아내행복교실</a:t>
              </a:r>
              <a:endPara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Montserrat Black" panose="00000A00000000000000" pitchFamily="50" charset="0"/>
                <a:ea typeface="+mn-ea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D23EEB2-CFA8-4921-88D1-7C76D6A64F75}"/>
                </a:ext>
              </a:extLst>
            </p:cNvPr>
            <p:cNvSpPr txBox="1"/>
            <p:nvPr/>
          </p:nvSpPr>
          <p:spPr>
            <a:xfrm>
              <a:off x="1762731" y="3582707"/>
              <a:ext cx="3469779" cy="2564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44546A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Roboto" panose="02000000000000000000"/>
                  <a:ea typeface="+mn-ea"/>
                  <a:cs typeface="+mn-cs"/>
                </a:rPr>
                <a:t>Session</a:t>
              </a:r>
              <a:r>
                <a:rPr kumimoji="0" lang="ko-KR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44546A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Roboto" panose="02000000000000000000"/>
                  <a:ea typeface="맑은 고딕" panose="020B0503020000020004" pitchFamily="50" charset="-127"/>
                  <a:cs typeface="+mn-cs"/>
                </a:rPr>
                <a:t> </a:t>
              </a:r>
              <a:r>
                <a:rPr kumimoji="0" lang="en-US" altLang="ko-KR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44546A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Roboto" panose="02000000000000000000"/>
                  <a:ea typeface="맑은 고딕" panose="020B0503020000020004" pitchFamily="50" charset="-127"/>
                  <a:cs typeface="+mn-cs"/>
                </a:rPr>
                <a:t>2. </a:t>
              </a:r>
              <a:r>
                <a:rPr kumimoji="0" lang="ko-KR" altLang="en-US" sz="1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44546A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Roboto" panose="02000000000000000000"/>
                  <a:ea typeface="맑은 고딕" panose="020B0503020000020004" pitchFamily="50" charset="-127"/>
                  <a:cs typeface="+mn-cs"/>
                </a:rPr>
                <a:t>남편바로보기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Roboto" panose="02000000000000000000"/>
                <a:ea typeface="+mn-ea"/>
                <a:cs typeface="+mn-cs"/>
              </a:endParaRPr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AE81AA6F-31B5-436D-AD84-467CC9664CD4}"/>
              </a:ext>
            </a:extLst>
          </p:cNvPr>
          <p:cNvSpPr/>
          <p:nvPr/>
        </p:nvSpPr>
        <p:spPr>
          <a:xfrm>
            <a:off x="242657" y="6230215"/>
            <a:ext cx="4252072" cy="173189"/>
          </a:xfrm>
          <a:prstGeom prst="rect">
            <a:avLst/>
          </a:prstGeom>
        </p:spPr>
        <p:txBody>
          <a:bodyPr wrap="square" lIns="0" tIns="0" rIns="0" bIns="0" numCol="1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+mn-cs"/>
              </a:rPr>
              <a:t>© </a:t>
            </a:r>
            <a:r>
              <a:rPr kumimoji="0" lang="ko-KR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+mn-cs"/>
              </a:rPr>
              <a:t>사단법인 하이패밀리</a:t>
            </a:r>
            <a:r>
              <a:rPr kumimoji="0" lang="en-US" altLang="ko-KR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+mn-cs"/>
              </a:rPr>
              <a:t>, 2019.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Roboto" panose="02000000000000000000"/>
              <a:ea typeface="PT Sans" panose="020B0503020203020204" pitchFamily="34" charset="0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0182E0F-716D-4B3C-9E80-DD8179D5740B}"/>
              </a:ext>
            </a:extLst>
          </p:cNvPr>
          <p:cNvSpPr txBox="1"/>
          <p:nvPr/>
        </p:nvSpPr>
        <p:spPr>
          <a:xfrm rot="16200000">
            <a:off x="-390685" y="3352056"/>
            <a:ext cx="237744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6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Roboto"/>
                <a:ea typeface="PT Sans" panose="020B0503020203020204" pitchFamily="34" charset="0"/>
                <a:cs typeface="Lao UI" panose="020B0502040204020203" pitchFamily="34" charset="0"/>
              </a:rPr>
              <a:t>www.hifamily.org</a:t>
            </a: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F991D7BF-0492-4F41-85D7-CB3A4D1820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49849" y="5620594"/>
            <a:ext cx="1299494" cy="1802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6019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3" name="Text Box 3">
            <a:extLst>
              <a:ext uri="{FF2B5EF4-FFF2-40B4-BE49-F238E27FC236}">
                <a16:creationId xmlns:a16="http://schemas.microsoft.com/office/drawing/2014/main" id="{39C4255D-1C6F-49B8-87B0-A3FC06F092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32225" y="2357438"/>
            <a:ext cx="4692650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800" b="0" i="0" u="none" strike="noStrike" kern="1200" cap="none" spc="-1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이 세상 그 무엇보다 귀하게</a:t>
            </a:r>
            <a:endParaRPr kumimoji="1" lang="en-US" altLang="ko-KR" sz="2800" b="0" i="0" u="none" strike="noStrike" kern="1200" cap="none" spc="-15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marL="0" marR="0" lvl="0" indent="0" algn="l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800" b="0" i="0" u="none" strike="noStrike" kern="1200" cap="none" spc="-1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나의 손으로 창조하였노라</a:t>
            </a:r>
          </a:p>
          <a:p>
            <a:pPr marL="0" marR="0" lvl="0" indent="0" algn="l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800" b="0" i="0" u="none" strike="noStrike" kern="1200" cap="none" spc="-1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내가 너로 인하여 기뻐하노라 </a:t>
            </a:r>
            <a:endParaRPr kumimoji="1" lang="en-US" altLang="ko-KR" sz="2800" b="0" i="0" u="none" strike="noStrike" kern="1200" cap="none" spc="-15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marL="0" marR="0" lvl="0" indent="0" algn="l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800" b="0" i="0" u="none" strike="noStrike" kern="1200" cap="none" spc="-1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내가 너를 사랑하노라</a:t>
            </a:r>
          </a:p>
        </p:txBody>
      </p:sp>
      <p:sp>
        <p:nvSpPr>
          <p:cNvPr id="6" name="Text Box 10">
            <a:extLst>
              <a:ext uri="{FF2B5EF4-FFF2-40B4-BE49-F238E27FC236}">
                <a16:creationId xmlns:a16="http://schemas.microsoft.com/office/drawing/2014/main" id="{BB89C4E4-DDA7-4003-8403-928A7C1B6C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70363" y="1142985"/>
            <a:ext cx="286168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600" b="1" i="0" u="none" strike="noStrike" kern="1200" cap="none" spc="50" normalizeH="0" baseline="0" noProof="0" dirty="0">
                <a:ln w="11430"/>
                <a:solidFill>
                  <a:srgbClr val="CC009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아주 </a:t>
            </a:r>
            <a:r>
              <a:rPr kumimoji="0" lang="ko-KR" altLang="en-US" sz="3600" b="1" i="0" u="none" strike="noStrike" kern="1200" cap="none" spc="50" normalizeH="0" baseline="0" noProof="0">
                <a:ln w="11430"/>
                <a:solidFill>
                  <a:srgbClr val="CC009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먼 옛날</a:t>
            </a:r>
            <a:endParaRPr kumimoji="0" lang="ko-KR" altLang="en-US" sz="3600" b="1" i="0" u="none" strike="noStrike" kern="1200" cap="none" spc="50" normalizeH="0" baseline="0" noProof="0" dirty="0">
              <a:ln w="11430"/>
              <a:solidFill>
                <a:srgbClr val="CC0099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5EEBA5A-4AD3-454F-8E79-EC2DB7D4D2E1}"/>
              </a:ext>
            </a:extLst>
          </p:cNvPr>
          <p:cNvSpPr txBox="1"/>
          <p:nvPr/>
        </p:nvSpPr>
        <p:spPr>
          <a:xfrm>
            <a:off x="1110457" y="2357438"/>
            <a:ext cx="9652000" cy="33092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3600" b="1" dirty="0"/>
              <a:t>이 세상 그 무엇보다 귀하게 </a:t>
            </a:r>
            <a:endParaRPr lang="en-US" altLang="ko-KR" sz="3600" b="1" dirty="0"/>
          </a:p>
          <a:p>
            <a:pPr algn="ctr">
              <a:lnSpc>
                <a:spcPct val="150000"/>
              </a:lnSpc>
            </a:pPr>
            <a:r>
              <a:rPr lang="ko-KR" altLang="en-US" sz="3600" b="1" dirty="0"/>
              <a:t>나의 손으로 </a:t>
            </a:r>
            <a:r>
              <a:rPr lang="ko-KR" altLang="en-US" sz="3600" b="1" dirty="0" err="1"/>
              <a:t>창조하였노라</a:t>
            </a:r>
            <a:endParaRPr lang="en-US" altLang="ko-KR" sz="3600" b="1" dirty="0"/>
          </a:p>
          <a:p>
            <a:pPr algn="ctr">
              <a:lnSpc>
                <a:spcPct val="150000"/>
              </a:lnSpc>
            </a:pPr>
            <a:r>
              <a:rPr lang="ko-KR" altLang="en-US" sz="3600" b="1" dirty="0"/>
              <a:t>내가 너로 인하여 </a:t>
            </a:r>
            <a:r>
              <a:rPr lang="ko-KR" altLang="en-US" sz="3600" b="1" dirty="0" err="1"/>
              <a:t>기뻐하노라</a:t>
            </a:r>
            <a:endParaRPr lang="en-US" altLang="ko-KR" sz="3600" b="1" dirty="0"/>
          </a:p>
          <a:p>
            <a:pPr algn="ctr">
              <a:lnSpc>
                <a:spcPct val="150000"/>
              </a:lnSpc>
            </a:pPr>
            <a:r>
              <a:rPr lang="ko-KR" altLang="en-US" sz="3600" b="1" dirty="0"/>
              <a:t>내가 너를 </a:t>
            </a:r>
            <a:r>
              <a:rPr lang="ko-KR" altLang="en-US" sz="3600" b="1" dirty="0" err="1"/>
              <a:t>사랑하노라</a:t>
            </a:r>
            <a:r>
              <a:rPr lang="ko-KR" altLang="en-US" sz="3600" b="1" dirty="0"/>
              <a:t> </a:t>
            </a:r>
            <a:endParaRPr lang="en-US" altLang="ko-KR" sz="3600" b="1" dirty="0"/>
          </a:p>
        </p:txBody>
      </p:sp>
    </p:spTree>
    <p:extLst>
      <p:ext uri="{BB962C8B-B14F-4D97-AF65-F5344CB8AC3E}">
        <p14:creationId xmlns:p14="http://schemas.microsoft.com/office/powerpoint/2010/main" val="14926927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3" name="Text Box 3">
            <a:extLst>
              <a:ext uri="{FF2B5EF4-FFF2-40B4-BE49-F238E27FC236}">
                <a16:creationId xmlns:a16="http://schemas.microsoft.com/office/drawing/2014/main" id="{AB73804C-6410-43D1-8658-1CCFDB72E4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96025" y="2928938"/>
            <a:ext cx="3672800" cy="1948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800" b="0" i="0" u="none" strike="noStrike" kern="1200" cap="none" spc="-1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사랑해요  축복해요</a:t>
            </a:r>
          </a:p>
          <a:p>
            <a:pPr marL="0" marR="0" lvl="0" indent="0" algn="ctr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800" b="0" i="0" u="none" strike="noStrike" kern="1200" cap="none" spc="-1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당신의  마음에  </a:t>
            </a:r>
            <a:endParaRPr kumimoji="1" lang="en-US" altLang="ko-KR" sz="2800" b="0" i="0" u="none" strike="noStrike" kern="1200" cap="none" spc="-15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marL="0" marR="0" lvl="0" indent="0" algn="ctr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800" b="0" i="0" u="none" strike="noStrike" kern="1200" cap="none" spc="-1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우리의  사랑을  드려요</a:t>
            </a:r>
          </a:p>
        </p:txBody>
      </p:sp>
      <p:sp>
        <p:nvSpPr>
          <p:cNvPr id="6" name="Text Box 10">
            <a:extLst>
              <a:ext uri="{FF2B5EF4-FFF2-40B4-BE49-F238E27FC236}">
                <a16:creationId xmlns:a16="http://schemas.microsoft.com/office/drawing/2014/main" id="{36CC23F3-CD04-4686-9B63-B1DB2CD967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50016" y="1183178"/>
            <a:ext cx="286168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600" b="1" i="0" u="none" strike="noStrike" kern="1200" cap="none" spc="50" normalizeH="0" baseline="0" noProof="0" dirty="0">
                <a:ln w="11430"/>
                <a:solidFill>
                  <a:srgbClr val="CC009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아주 먼 옛날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4A0A304-6D6E-4F52-B62A-A7840F9E0C95}"/>
              </a:ext>
            </a:extLst>
          </p:cNvPr>
          <p:cNvSpPr txBox="1"/>
          <p:nvPr/>
        </p:nvSpPr>
        <p:spPr>
          <a:xfrm>
            <a:off x="894557" y="2663833"/>
            <a:ext cx="9652000" cy="2478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3600" b="1" dirty="0"/>
              <a:t>사랑해요 축복해요 </a:t>
            </a:r>
            <a:endParaRPr lang="en-US" altLang="ko-KR" sz="3600" b="1" dirty="0"/>
          </a:p>
          <a:p>
            <a:pPr algn="ctr">
              <a:lnSpc>
                <a:spcPct val="150000"/>
              </a:lnSpc>
            </a:pPr>
            <a:r>
              <a:rPr lang="ko-KR" altLang="en-US" sz="3600" b="1" dirty="0"/>
              <a:t>당신의 마음에 우리의 </a:t>
            </a:r>
            <a:endParaRPr lang="en-US" altLang="ko-KR" sz="3600" b="1" dirty="0"/>
          </a:p>
          <a:p>
            <a:pPr algn="ctr">
              <a:lnSpc>
                <a:spcPct val="150000"/>
              </a:lnSpc>
            </a:pPr>
            <a:r>
              <a:rPr lang="ko-KR" altLang="en-US" sz="3600" b="1" dirty="0"/>
              <a:t>사랑을 드려요</a:t>
            </a:r>
            <a:endParaRPr lang="en-US" altLang="ko-KR" sz="3600" b="1" dirty="0"/>
          </a:p>
        </p:txBody>
      </p:sp>
    </p:spTree>
    <p:extLst>
      <p:ext uri="{BB962C8B-B14F-4D97-AF65-F5344CB8AC3E}">
        <p14:creationId xmlns:p14="http://schemas.microsoft.com/office/powerpoint/2010/main" val="9954841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114" name="Picture 2" descr="다윗과 골리앗">
            <a:extLst>
              <a:ext uri="{FF2B5EF4-FFF2-40B4-BE49-F238E27FC236}">
                <a16:creationId xmlns:a16="http://schemas.microsoft.com/office/drawing/2014/main" id="{6C23310D-1A45-4E16-855E-2DB4BF778A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93747" y="250808"/>
            <a:ext cx="5179911" cy="64189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FA22B0D9-C051-4DF7-8600-57913F8973C5}"/>
              </a:ext>
            </a:extLst>
          </p:cNvPr>
          <p:cNvSpPr/>
          <p:nvPr/>
        </p:nvSpPr>
        <p:spPr>
          <a:xfrm>
            <a:off x="742098" y="250808"/>
            <a:ext cx="4559744" cy="1107996"/>
          </a:xfrm>
          <a:prstGeom prst="rect">
            <a:avLst/>
          </a:prstGeom>
          <a:effectLst>
            <a:outerShdw blurRad="50800" dist="50800" dir="54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 algn="ctr" eaLnBrk="1" latinLnBrk="1" hangingPunct="1">
              <a:defRPr/>
            </a:pPr>
            <a:r>
              <a:rPr lang="ko-KR" altLang="en-US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244027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맑은 고딕" pitchFamily="50" charset="-127"/>
                <a:ea typeface="맑은 고딕" pitchFamily="50" charset="-127"/>
              </a:rPr>
              <a:t>다윗</a:t>
            </a:r>
            <a:r>
              <a:rPr lang="ko-KR" altLang="en-US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244027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맑은 고딕" pitchFamily="50" charset="-127"/>
                <a:ea typeface="맑은 고딕" pitchFamily="50" charset="-127"/>
              </a:rPr>
              <a:t>과 </a:t>
            </a:r>
            <a:r>
              <a:rPr lang="ko-KR" altLang="en-US" sz="4800" b="1" spc="6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244027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맑은 고딕" pitchFamily="50" charset="-127"/>
                <a:ea typeface="맑은 고딕" pitchFamily="50" charset="-127"/>
              </a:rPr>
              <a:t>골리앗</a:t>
            </a:r>
          </a:p>
        </p:txBody>
      </p:sp>
    </p:spTree>
  </p:cSld>
  <p:clrMapOvr>
    <a:masterClrMapping/>
  </p:clrMapOvr>
  <p:transition>
    <p:push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>
            <a:extLst>
              <a:ext uri="{FF2B5EF4-FFF2-40B4-BE49-F238E27FC236}">
                <a16:creationId xmlns:a16="http://schemas.microsoft.com/office/drawing/2014/main" id="{9103B2B3-E2E0-4C47-AA72-8E22B2DCAC57}"/>
              </a:ext>
            </a:extLst>
          </p:cNvPr>
          <p:cNvSpPr/>
          <p:nvPr/>
        </p:nvSpPr>
        <p:spPr>
          <a:xfrm>
            <a:off x="7969541" y="45411"/>
            <a:ext cx="3732926" cy="6812589"/>
          </a:xfrm>
          <a:prstGeom prst="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endParaRPr lang="ko-KR" altLang="en-US"/>
          </a:p>
        </p:txBody>
      </p:sp>
      <p:sp>
        <p:nvSpPr>
          <p:cNvPr id="20483" name="Text Box 4">
            <a:extLst>
              <a:ext uri="{FF2B5EF4-FFF2-40B4-BE49-F238E27FC236}">
                <a16:creationId xmlns:a16="http://schemas.microsoft.com/office/drawing/2014/main" id="{168A6C09-81D8-42B9-B28A-4AAF6920C0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8946" y="370408"/>
            <a:ext cx="94449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latinLnBrk="1" hangingPunct="1">
              <a:defRPr/>
            </a:pPr>
            <a:r>
              <a:rPr lang="en-US" altLang="ko-KR" dirty="0">
                <a:ln w="18415" cmpd="sng">
                  <a:noFill/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(한)견출고딕" pitchFamily="18" charset="-127"/>
                <a:ea typeface="(한)견출고딕" pitchFamily="18" charset="-127"/>
              </a:rPr>
              <a:t>Images</a:t>
            </a:r>
          </a:p>
        </p:txBody>
      </p:sp>
      <p:sp>
        <p:nvSpPr>
          <p:cNvPr id="74756" name="AutoShape 5">
            <a:extLst>
              <a:ext uri="{FF2B5EF4-FFF2-40B4-BE49-F238E27FC236}">
                <a16:creationId xmlns:a16="http://schemas.microsoft.com/office/drawing/2014/main" id="{D39EA9C7-A2D0-4D06-BF9E-737D3EAAB2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096" y="440278"/>
            <a:ext cx="3857625" cy="715963"/>
          </a:xfrm>
          <a:prstGeom prst="bracePair">
            <a:avLst>
              <a:gd name="adj" fmla="val 8333"/>
            </a:avLst>
          </a:prstGeom>
          <a:noFill/>
          <a:ln w="25400">
            <a:solidFill>
              <a:srgbClr val="D0666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solidFill>
                <a:srgbClr val="FF0000"/>
              </a:solidFill>
            </a:endParaRPr>
          </a:p>
        </p:txBody>
      </p:sp>
      <p:pic>
        <p:nvPicPr>
          <p:cNvPr id="188424" name="Picture 8" descr="1-1_1">
            <a:extLst>
              <a:ext uri="{FF2B5EF4-FFF2-40B4-BE49-F238E27FC236}">
                <a16:creationId xmlns:a16="http://schemas.microsoft.com/office/drawing/2014/main" id="{F1EE31A5-25C8-43D8-977C-0D70886FC9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2080" y="422243"/>
            <a:ext cx="6430973" cy="61463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4758" name="Text Box 9">
            <a:extLst>
              <a:ext uri="{FF2B5EF4-FFF2-40B4-BE49-F238E27FC236}">
                <a16:creationId xmlns:a16="http://schemas.microsoft.com/office/drawing/2014/main" id="{D25F99BE-7E2A-4E27-96CD-CFF9D4D2D3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66233" y="5617715"/>
            <a:ext cx="93737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5400" dirty="0">
                <a:latin typeface="Arial Black" panose="020B0A04020102020204" pitchFamily="34" charset="0"/>
              </a:rPr>
              <a:t>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DA22FA7-1B9A-4FA2-85C3-B65CE57318D9}"/>
              </a:ext>
            </a:extLst>
          </p:cNvPr>
          <p:cNvSpPr txBox="1"/>
          <p:nvPr/>
        </p:nvSpPr>
        <p:spPr>
          <a:xfrm>
            <a:off x="808946" y="656161"/>
            <a:ext cx="361990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latinLnBrk="1" hangingPunct="1">
              <a:defRPr/>
            </a:pPr>
            <a:r>
              <a:rPr lang="ko-KR" altLang="en-US" sz="2400" b="1" cap="all" dirty="0">
                <a:ln w="9000" cmpd="sng">
                  <a:solidFill>
                    <a:schemeClr val="tx1"/>
                  </a:solidFill>
                  <a:prstDash val="solid"/>
                </a:ln>
                <a:solidFill>
                  <a:srgbClr val="000000"/>
                </a:solidFill>
                <a:effectLst>
                  <a:reflection blurRad="12700" stA="28000" endPos="45000" dist="1000" dir="5400000" sy="-100000" algn="bl" rotWithShape="0"/>
                </a:effectLst>
                <a:latin typeface="맑은 고딕" pitchFamily="50" charset="-127"/>
                <a:ea typeface="맑은 고딕" pitchFamily="50" charset="-127"/>
              </a:rPr>
              <a:t>그림이 어떻게 보이세요</a:t>
            </a:r>
            <a:r>
              <a:rPr lang="en-US" altLang="ko-KR" sz="2400" b="1" cap="all" dirty="0">
                <a:ln w="9000" cmpd="sng">
                  <a:solidFill>
                    <a:schemeClr val="tx1"/>
                  </a:solidFill>
                  <a:prstDash val="solid"/>
                </a:ln>
                <a:solidFill>
                  <a:srgbClr val="000000"/>
                </a:solidFill>
                <a:effectLst>
                  <a:reflection blurRad="12700" stA="28000" endPos="45000" dist="1000" dir="5400000" sy="-100000" algn="bl" rotWithShape="0"/>
                </a:effectLst>
                <a:latin typeface="맑은 고딕" pitchFamily="50" charset="-127"/>
                <a:ea typeface="맑은 고딕" pitchFamily="50" charset="-127"/>
              </a:rPr>
              <a:t>?</a:t>
            </a:r>
            <a:endParaRPr lang="ko-KR" altLang="en-US" sz="2400" b="1" cap="all" dirty="0">
              <a:ln w="9000" cmpd="sng">
                <a:solidFill>
                  <a:schemeClr val="tx1"/>
                </a:solidFill>
                <a:prstDash val="solid"/>
              </a:ln>
              <a:solidFill>
                <a:srgbClr val="000000"/>
              </a:solidFill>
              <a:effectLst>
                <a:reflection blurRad="12700" stA="28000" endPos="45000" dist="1000" dir="5400000" sy="-100000" algn="bl" rotWithShape="0"/>
              </a:effectLst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2000" fill="hold"/>
                                        <p:tgtEl>
                                          <p:spTgt spid="1884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>
            <a:extLst>
              <a:ext uri="{FF2B5EF4-FFF2-40B4-BE49-F238E27FC236}">
                <a16:creationId xmlns:a16="http://schemas.microsoft.com/office/drawing/2014/main" id="{098A04F0-03B3-43F2-BE5E-9C58F55FE60B}"/>
              </a:ext>
            </a:extLst>
          </p:cNvPr>
          <p:cNvSpPr/>
          <p:nvPr/>
        </p:nvSpPr>
        <p:spPr>
          <a:xfrm>
            <a:off x="7281644" y="83890"/>
            <a:ext cx="4437776" cy="6774109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endParaRPr lang="ko-KR" altLang="en-US"/>
          </a:p>
        </p:txBody>
      </p:sp>
      <p:pic>
        <p:nvPicPr>
          <p:cNvPr id="190472" name="Picture 8" descr="1-1_2">
            <a:extLst>
              <a:ext uri="{FF2B5EF4-FFF2-40B4-BE49-F238E27FC236}">
                <a16:creationId xmlns:a16="http://schemas.microsoft.com/office/drawing/2014/main" id="{FCA6AB49-A338-4247-BE9A-F213BE5831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1050" y="615725"/>
            <a:ext cx="6512004" cy="58810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6804" name="Text Box 9">
            <a:extLst>
              <a:ext uri="{FF2B5EF4-FFF2-40B4-BE49-F238E27FC236}">
                <a16:creationId xmlns:a16="http://schemas.microsoft.com/office/drawing/2014/main" id="{AA294EB9-9FBF-40B6-9FA7-C149B7B21A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90652" y="5470910"/>
            <a:ext cx="7175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5400" dirty="0">
                <a:latin typeface="Arial Black" panose="020B0A04020102020204" pitchFamily="34" charset="0"/>
              </a:rPr>
              <a:t>B</a:t>
            </a:r>
          </a:p>
        </p:txBody>
      </p:sp>
      <p:sp>
        <p:nvSpPr>
          <p:cNvPr id="9" name="AutoShape 5">
            <a:extLst>
              <a:ext uri="{FF2B5EF4-FFF2-40B4-BE49-F238E27FC236}">
                <a16:creationId xmlns:a16="http://schemas.microsoft.com/office/drawing/2014/main" id="{50E1C6D9-E3C6-4AAF-9A69-42B479AC8F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096" y="440278"/>
            <a:ext cx="3857625" cy="715963"/>
          </a:xfrm>
          <a:prstGeom prst="bracePair">
            <a:avLst>
              <a:gd name="adj" fmla="val 8333"/>
            </a:avLst>
          </a:prstGeom>
          <a:noFill/>
          <a:ln w="25400">
            <a:solidFill>
              <a:srgbClr val="D0666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472DEF9-542E-4782-B29B-5D0B8F761E7C}"/>
              </a:ext>
            </a:extLst>
          </p:cNvPr>
          <p:cNvSpPr txBox="1"/>
          <p:nvPr/>
        </p:nvSpPr>
        <p:spPr>
          <a:xfrm>
            <a:off x="808946" y="656161"/>
            <a:ext cx="361990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latinLnBrk="1" hangingPunct="1">
              <a:defRPr/>
            </a:pPr>
            <a:r>
              <a:rPr lang="ko-KR" altLang="en-US" sz="2400" b="1" cap="all" dirty="0">
                <a:ln w="9000" cmpd="sng">
                  <a:solidFill>
                    <a:schemeClr val="tx1"/>
                  </a:solidFill>
                  <a:prstDash val="solid"/>
                </a:ln>
                <a:solidFill>
                  <a:srgbClr val="000000"/>
                </a:solidFill>
                <a:effectLst>
                  <a:reflection blurRad="12700" stA="28000" endPos="45000" dist="1000" dir="5400000" sy="-100000" algn="bl" rotWithShape="0"/>
                </a:effectLst>
                <a:latin typeface="맑은 고딕" pitchFamily="50" charset="-127"/>
                <a:ea typeface="맑은 고딕" pitchFamily="50" charset="-127"/>
              </a:rPr>
              <a:t>그림이 어떻게 보이세요</a:t>
            </a:r>
            <a:r>
              <a:rPr lang="en-US" altLang="ko-KR" sz="2400" b="1" cap="all" dirty="0">
                <a:ln w="9000" cmpd="sng">
                  <a:solidFill>
                    <a:schemeClr val="tx1"/>
                  </a:solidFill>
                  <a:prstDash val="solid"/>
                </a:ln>
                <a:solidFill>
                  <a:srgbClr val="000000"/>
                </a:solidFill>
                <a:effectLst>
                  <a:reflection blurRad="12700" stA="28000" endPos="45000" dist="1000" dir="5400000" sy="-100000" algn="bl" rotWithShape="0"/>
                </a:effectLst>
                <a:latin typeface="맑은 고딕" pitchFamily="50" charset="-127"/>
                <a:ea typeface="맑은 고딕" pitchFamily="50" charset="-127"/>
              </a:rPr>
              <a:t>?</a:t>
            </a:r>
            <a:endParaRPr lang="ko-KR" altLang="en-US" sz="2400" b="1" cap="all" dirty="0">
              <a:ln w="9000" cmpd="sng">
                <a:solidFill>
                  <a:schemeClr val="tx1"/>
                </a:solidFill>
                <a:prstDash val="solid"/>
              </a:ln>
              <a:solidFill>
                <a:srgbClr val="000000"/>
              </a:solidFill>
              <a:effectLst>
                <a:reflection blurRad="12700" stA="28000" endPos="45000" dist="1000" dir="5400000" sy="-100000" algn="bl" rotWithShape="0"/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Text Box 4">
            <a:extLst>
              <a:ext uri="{FF2B5EF4-FFF2-40B4-BE49-F238E27FC236}">
                <a16:creationId xmlns:a16="http://schemas.microsoft.com/office/drawing/2014/main" id="{E71A9DFE-B9B3-4F09-B6BF-C008245464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8946" y="370408"/>
            <a:ext cx="94449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latinLnBrk="1" hangingPunct="1">
              <a:defRPr/>
            </a:pPr>
            <a:r>
              <a:rPr lang="en-US" altLang="ko-KR" dirty="0">
                <a:ln w="18415" cmpd="sng">
                  <a:noFill/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(한)견출고딕" pitchFamily="18" charset="-127"/>
                <a:ea typeface="(한)견출고딕" pitchFamily="18" charset="-127"/>
              </a:rPr>
              <a:t>Images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2000" fill="hold"/>
                                        <p:tgtEl>
                                          <p:spTgt spid="1904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>
            <a:extLst>
              <a:ext uri="{FF2B5EF4-FFF2-40B4-BE49-F238E27FC236}">
                <a16:creationId xmlns:a16="http://schemas.microsoft.com/office/drawing/2014/main" id="{32FAD2F9-052D-46C6-89B2-BA0BEB043C33}"/>
              </a:ext>
            </a:extLst>
          </p:cNvPr>
          <p:cNvSpPr/>
          <p:nvPr/>
        </p:nvSpPr>
        <p:spPr>
          <a:xfrm>
            <a:off x="7583647" y="154411"/>
            <a:ext cx="4229187" cy="670358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1" hangingPunct="1">
              <a:defRPr/>
            </a:pPr>
            <a:endParaRPr lang="ko-KR" altLang="en-US"/>
          </a:p>
        </p:txBody>
      </p:sp>
      <p:pic>
        <p:nvPicPr>
          <p:cNvPr id="22531" name="Picture 8" descr="chapter5_2">
            <a:extLst>
              <a:ext uri="{FF2B5EF4-FFF2-40B4-BE49-F238E27FC236}">
                <a16:creationId xmlns:a16="http://schemas.microsoft.com/office/drawing/2014/main" id="{5AA78C48-449A-40C2-A7FB-4B3C9AFF49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95457" y="440278"/>
            <a:ext cx="5930447" cy="5936533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8" name="AutoShape 5">
            <a:extLst>
              <a:ext uri="{FF2B5EF4-FFF2-40B4-BE49-F238E27FC236}">
                <a16:creationId xmlns:a16="http://schemas.microsoft.com/office/drawing/2014/main" id="{96D57A41-5BCF-4808-8865-1C2B71D578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096" y="440278"/>
            <a:ext cx="3857625" cy="715963"/>
          </a:xfrm>
          <a:prstGeom prst="bracePair">
            <a:avLst>
              <a:gd name="adj" fmla="val 8333"/>
            </a:avLst>
          </a:prstGeom>
          <a:noFill/>
          <a:ln w="25400">
            <a:solidFill>
              <a:srgbClr val="D0666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F51DE4D-A0A6-4754-8F18-29658D9CEA66}"/>
              </a:ext>
            </a:extLst>
          </p:cNvPr>
          <p:cNvSpPr txBox="1"/>
          <p:nvPr/>
        </p:nvSpPr>
        <p:spPr>
          <a:xfrm>
            <a:off x="808946" y="656161"/>
            <a:ext cx="361990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latinLnBrk="1" hangingPunct="1">
              <a:defRPr/>
            </a:pPr>
            <a:r>
              <a:rPr lang="ko-KR" altLang="en-US" sz="2400" b="1" cap="all" dirty="0">
                <a:ln w="9000" cmpd="sng">
                  <a:solidFill>
                    <a:schemeClr val="tx1"/>
                  </a:solidFill>
                  <a:prstDash val="solid"/>
                </a:ln>
                <a:solidFill>
                  <a:srgbClr val="000000"/>
                </a:solidFill>
                <a:effectLst>
                  <a:reflection blurRad="12700" stA="28000" endPos="45000" dist="1000" dir="5400000" sy="-100000" algn="bl" rotWithShape="0"/>
                </a:effectLst>
                <a:latin typeface="맑은 고딕" pitchFamily="50" charset="-127"/>
                <a:ea typeface="맑은 고딕" pitchFamily="50" charset="-127"/>
              </a:rPr>
              <a:t>그림이 어떻게 보이세요</a:t>
            </a:r>
            <a:r>
              <a:rPr lang="en-US" altLang="ko-KR" sz="2400" b="1" cap="all" dirty="0">
                <a:ln w="9000" cmpd="sng">
                  <a:solidFill>
                    <a:schemeClr val="tx1"/>
                  </a:solidFill>
                  <a:prstDash val="solid"/>
                </a:ln>
                <a:solidFill>
                  <a:srgbClr val="000000"/>
                </a:solidFill>
                <a:effectLst>
                  <a:reflection blurRad="12700" stA="28000" endPos="45000" dist="1000" dir="5400000" sy="-100000" algn="bl" rotWithShape="0"/>
                </a:effectLst>
                <a:latin typeface="맑은 고딕" pitchFamily="50" charset="-127"/>
                <a:ea typeface="맑은 고딕" pitchFamily="50" charset="-127"/>
              </a:rPr>
              <a:t>?</a:t>
            </a:r>
            <a:endParaRPr lang="ko-KR" altLang="en-US" sz="2400" b="1" cap="all" dirty="0">
              <a:ln w="9000" cmpd="sng">
                <a:solidFill>
                  <a:schemeClr val="tx1"/>
                </a:solidFill>
                <a:prstDash val="solid"/>
              </a:ln>
              <a:solidFill>
                <a:srgbClr val="000000"/>
              </a:solidFill>
              <a:effectLst>
                <a:reflection blurRad="12700" stA="28000" endPos="45000" dist="1000" dir="5400000" sy="-100000" algn="bl" rotWithShape="0"/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Text Box 4">
            <a:extLst>
              <a:ext uri="{FF2B5EF4-FFF2-40B4-BE49-F238E27FC236}">
                <a16:creationId xmlns:a16="http://schemas.microsoft.com/office/drawing/2014/main" id="{2FC9AA79-0D64-42D2-9348-6647529EA3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8946" y="370408"/>
            <a:ext cx="94449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latinLnBrk="1" hangingPunct="1">
              <a:defRPr/>
            </a:pPr>
            <a:r>
              <a:rPr lang="en-US" altLang="ko-KR" dirty="0">
                <a:ln w="18415" cmpd="sng">
                  <a:noFill/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(한)견출고딕" pitchFamily="18" charset="-127"/>
                <a:ea typeface="(한)견출고딕" pitchFamily="18" charset="-127"/>
              </a:rPr>
              <a:t>Images</a:t>
            </a:r>
          </a:p>
        </p:txBody>
      </p:sp>
    </p:spTree>
  </p:cSld>
  <p:clrMapOvr>
    <a:masterClrMapping/>
  </p:clrMapOvr>
  <p:transition>
    <p:comb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4">
            <a:extLst>
              <a:ext uri="{FF2B5EF4-FFF2-40B4-BE49-F238E27FC236}">
                <a16:creationId xmlns:a16="http://schemas.microsoft.com/office/drawing/2014/main" id="{48F5EDF3-4716-4146-893E-3279FBF0D8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1383" y="2733241"/>
            <a:ext cx="10669909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latinLnBrk="1" hangingPunct="1">
              <a:defRPr/>
            </a:pPr>
            <a:r>
              <a:rPr lang="ko-KR" altLang="en-US" sz="3200" b="1" spc="-150" dirty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맑은 고딕" pitchFamily="50" charset="-127"/>
                <a:ea typeface="맑은 고딕" pitchFamily="50" charset="-127"/>
              </a:rPr>
              <a:t>우리는 세상을 있는 그대로 보는 것이 아니라</a:t>
            </a:r>
          </a:p>
          <a:p>
            <a:pPr eaLnBrk="1" latinLnBrk="1" hangingPunct="1">
              <a:defRPr/>
            </a:pPr>
            <a:r>
              <a:rPr lang="ko-KR" altLang="en-US" sz="6600" b="1" spc="-150" dirty="0">
                <a:ln w="17780" cmpd="sng">
                  <a:noFill/>
                  <a:prstDash val="solid"/>
                  <a:miter lim="800000"/>
                </a:ln>
                <a:solidFill>
                  <a:srgbClr val="D06669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맑은 고딕" pitchFamily="50" charset="-127"/>
                <a:ea typeface="맑은 고딕" pitchFamily="50" charset="-127"/>
              </a:rPr>
              <a:t>내가 보는 그대로 </a:t>
            </a:r>
            <a:r>
              <a:rPr lang="ko-KR" altLang="en-US" sz="3200" b="1" spc="-150" dirty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맑은 고딕" pitchFamily="50" charset="-127"/>
                <a:ea typeface="맑은 고딕" pitchFamily="50" charset="-127"/>
              </a:rPr>
              <a:t>세상이 존재할 뿐이다</a:t>
            </a:r>
            <a:r>
              <a:rPr lang="en-US" altLang="ko-KR" sz="3200" b="1" spc="-150" dirty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  <p:sp>
        <p:nvSpPr>
          <p:cNvPr id="26627" name="Text Box 5">
            <a:extLst>
              <a:ext uri="{FF2B5EF4-FFF2-40B4-BE49-F238E27FC236}">
                <a16:creationId xmlns:a16="http://schemas.microsoft.com/office/drawing/2014/main" id="{3703EB2E-C057-438A-B8B9-FEB5332DCB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92299" y="4551957"/>
            <a:ext cx="153599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latinLnBrk="1" hangingPunct="1">
              <a:defRPr/>
            </a:pPr>
            <a:r>
              <a:rPr lang="en-US" altLang="ko-KR" sz="2400" b="1" spc="-150" dirty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맑은 고딕" pitchFamily="50" charset="-127"/>
                <a:ea typeface="맑은 고딕" pitchFamily="50" charset="-127"/>
              </a:rPr>
              <a:t>- </a:t>
            </a:r>
            <a:r>
              <a:rPr lang="ko-KR" altLang="en-US" sz="2400" b="1" spc="-150" dirty="0" err="1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맑은 고딕" pitchFamily="50" charset="-127"/>
                <a:ea typeface="맑은 고딕" pitchFamily="50" charset="-127"/>
              </a:rPr>
              <a:t>피터버거</a:t>
            </a:r>
            <a:endParaRPr lang="ko-KR" altLang="en-US" sz="2400" b="1" spc="-150" dirty="0">
              <a:ln w="17780" cmpd="sng">
                <a:noFill/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ransition>
    <p:wheel spokes="1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>
            <a:extLst>
              <a:ext uri="{FF2B5EF4-FFF2-40B4-BE49-F238E27FC236}">
                <a16:creationId xmlns:a16="http://schemas.microsoft.com/office/drawing/2014/main" id="{B866CC27-1FB8-4356-9C6B-EA238314089D}"/>
              </a:ext>
            </a:extLst>
          </p:cNvPr>
          <p:cNvSpPr/>
          <p:nvPr/>
        </p:nvSpPr>
        <p:spPr>
          <a:xfrm>
            <a:off x="2666476" y="2576838"/>
            <a:ext cx="7429500" cy="3286125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23555" name="Picture 8" descr="1-3">
            <a:extLst>
              <a:ext uri="{FF2B5EF4-FFF2-40B4-BE49-F238E27FC236}">
                <a16:creationId xmlns:a16="http://schemas.microsoft.com/office/drawing/2014/main" id="{1823F1EC-09CB-4909-BEAC-8D2F763ADC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09327" y="1413318"/>
            <a:ext cx="5722277" cy="42400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556" name="Text Box 9">
            <a:extLst>
              <a:ext uri="{FF2B5EF4-FFF2-40B4-BE49-F238E27FC236}">
                <a16:creationId xmlns:a16="http://schemas.microsoft.com/office/drawing/2014/main" id="{B5B5B677-5943-464C-978F-A0F151CD0D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46842" y="1720945"/>
            <a:ext cx="313389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1" i="0" u="none" strike="noStrike" kern="1200" cap="none" spc="0" normalizeH="0" baseline="0" noProof="0" dirty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(한)견출고딕" pitchFamily="18" charset="-127"/>
                <a:ea typeface="(한)견출고딕" pitchFamily="18" charset="-127"/>
                <a:cs typeface="+mn-cs"/>
              </a:rPr>
              <a:t>가운데 있는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1" i="0" u="none" strike="noStrike" kern="1200" cap="none" spc="0" normalizeH="0" baseline="0" noProof="0" dirty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(한)견출고딕" pitchFamily="18" charset="-127"/>
                <a:ea typeface="(한)견출고딕" pitchFamily="18" charset="-127"/>
                <a:cs typeface="+mn-cs"/>
              </a:rPr>
              <a:t>두 개의 동그라미를 보세요</a:t>
            </a:r>
            <a:r>
              <a:rPr kumimoji="0" lang="en-US" altLang="ko-KR" sz="1800" b="1" i="0" u="none" strike="noStrike" kern="1200" cap="none" spc="0" normalizeH="0" baseline="0" noProof="0" dirty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(한)견출고딕" pitchFamily="18" charset="-127"/>
                <a:ea typeface="(한)견출고딕" pitchFamily="18" charset="-127"/>
                <a:cs typeface="+mn-cs"/>
              </a:rPr>
              <a:t>.</a:t>
            </a:r>
          </a:p>
        </p:txBody>
      </p:sp>
      <p:sp>
        <p:nvSpPr>
          <p:cNvPr id="81925" name="Text Box 10">
            <a:extLst>
              <a:ext uri="{FF2B5EF4-FFF2-40B4-BE49-F238E27FC236}">
                <a16:creationId xmlns:a16="http://schemas.microsoft.com/office/drawing/2014/main" id="{891E0F77-1B3F-4A99-A315-0066084356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14691" y="5882397"/>
            <a:ext cx="8063373" cy="830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4800" b="1" i="0" u="none" strike="noStrike" kern="1200" cap="all" spc="0" normalizeH="0" baseline="0" noProof="0" dirty="0">
                <a:ln w="9000" cmpd="sng">
                  <a:solidFill>
                    <a:prstClr val="black"/>
                  </a:solidFill>
                  <a:prstDash val="solid"/>
                </a:ln>
                <a:solidFill>
                  <a:srgbClr val="000000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어느 것이 더 커 보이세요</a:t>
            </a:r>
            <a:r>
              <a:rPr kumimoji="1" lang="en-US" altLang="ko-KR" sz="4800" b="1" i="0" u="none" strike="noStrike" kern="1200" cap="all" spc="0" normalizeH="0" baseline="0" noProof="0" dirty="0">
                <a:ln w="9000" cmpd="sng">
                  <a:solidFill>
                    <a:prstClr val="black"/>
                  </a:solidFill>
                  <a:prstDash val="solid"/>
                </a:ln>
                <a:solidFill>
                  <a:srgbClr val="000000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?</a:t>
            </a:r>
          </a:p>
        </p:txBody>
      </p:sp>
      <p:sp>
        <p:nvSpPr>
          <p:cNvPr id="9" name="Text Box 4">
            <a:extLst>
              <a:ext uri="{FF2B5EF4-FFF2-40B4-BE49-F238E27FC236}">
                <a16:creationId xmlns:a16="http://schemas.microsoft.com/office/drawing/2014/main" id="{F661706B-5624-40B7-9729-6565DC459A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1225" y="498795"/>
            <a:ext cx="94449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>
                <a:ln w="18415" cmpd="sng">
                  <a:noFill/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맑은 고딕" panose="020F0502020204030204"/>
                <a:ea typeface="(한)견출고딕" pitchFamily="18" charset="-127"/>
                <a:cs typeface="+mn-cs"/>
              </a:rPr>
              <a:t>Images</a:t>
            </a:r>
          </a:p>
        </p:txBody>
      </p:sp>
      <p:sp>
        <p:nvSpPr>
          <p:cNvPr id="81927" name="AutoShape 5">
            <a:extLst>
              <a:ext uri="{FF2B5EF4-FFF2-40B4-BE49-F238E27FC236}">
                <a16:creationId xmlns:a16="http://schemas.microsoft.com/office/drawing/2014/main" id="{309FD03F-C761-4534-A92F-E29C17C978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8374" y="577054"/>
            <a:ext cx="2786062" cy="715963"/>
          </a:xfrm>
          <a:prstGeom prst="bracePair">
            <a:avLst>
              <a:gd name="adj" fmla="val 8333"/>
            </a:avLst>
          </a:prstGeom>
          <a:noFill/>
          <a:ln w="25400">
            <a:solidFill>
              <a:srgbClr val="D0666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1A77396-B872-441B-AE39-3EC5B6161775}"/>
              </a:ext>
            </a:extLst>
          </p:cNvPr>
          <p:cNvSpPr txBox="1"/>
          <p:nvPr/>
        </p:nvSpPr>
        <p:spPr>
          <a:xfrm>
            <a:off x="901225" y="792937"/>
            <a:ext cx="2557110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1" i="0" u="none" strike="noStrike" kern="1200" cap="all" spc="0" normalizeH="0" baseline="0" noProof="0" dirty="0">
                <a:ln w="9000" cmpd="sng">
                  <a:solidFill>
                    <a:prstClr val="black"/>
                  </a:solidFill>
                  <a:prstDash val="solid"/>
                </a:ln>
                <a:solidFill>
                  <a:srgbClr val="000000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두 개의 동그라미</a:t>
            </a:r>
          </a:p>
        </p:txBody>
      </p:sp>
    </p:spTree>
    <p:extLst>
      <p:ext uri="{BB962C8B-B14F-4D97-AF65-F5344CB8AC3E}">
        <p14:creationId xmlns:p14="http://schemas.microsoft.com/office/powerpoint/2010/main" val="4265225289"/>
      </p:ext>
    </p:extLst>
  </p:cSld>
  <p:clrMapOvr>
    <a:masterClrMapping/>
  </p:clrMapOvr>
  <p:transition>
    <p:push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7" name="Picture 8" descr="1-4">
            <a:extLst>
              <a:ext uri="{FF2B5EF4-FFF2-40B4-BE49-F238E27FC236}">
                <a16:creationId xmlns:a16="http://schemas.microsoft.com/office/drawing/2014/main" id="{FB032EAC-4C8D-43A6-B3C1-83E5EE5CED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7252" y="1151381"/>
            <a:ext cx="5962110" cy="4859638"/>
          </a:xfrm>
          <a:prstGeom prst="rect">
            <a:avLst/>
          </a:prstGeom>
          <a:noFill/>
          <a:ln w="44450">
            <a:solidFill>
              <a:srgbClr val="993366"/>
            </a:solidFill>
            <a:miter lim="800000"/>
            <a:headEnd/>
            <a:tailEnd/>
          </a:ln>
          <a:effectLst>
            <a:outerShdw dist="45791" dir="3378596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4">
            <a:extLst>
              <a:ext uri="{FF2B5EF4-FFF2-40B4-BE49-F238E27FC236}">
                <a16:creationId xmlns:a16="http://schemas.microsoft.com/office/drawing/2014/main" id="{1C746818-C05A-4D7E-AC4A-377653380E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6925" y="403963"/>
            <a:ext cx="94449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>
                <a:ln w="18415" cmpd="sng">
                  <a:noFill/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맑은 고딕" panose="020F0502020204030204"/>
                <a:ea typeface="(한)견출고딕" pitchFamily="18" charset="-127"/>
                <a:cs typeface="+mn-cs"/>
              </a:rPr>
              <a:t>Images</a:t>
            </a:r>
          </a:p>
        </p:txBody>
      </p:sp>
      <p:sp>
        <p:nvSpPr>
          <p:cNvPr id="82949" name="AutoShape 5">
            <a:extLst>
              <a:ext uri="{FF2B5EF4-FFF2-40B4-BE49-F238E27FC236}">
                <a16:creationId xmlns:a16="http://schemas.microsoft.com/office/drawing/2014/main" id="{AF7F9A13-ED08-4A33-A117-296A0E6958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4075" y="473833"/>
            <a:ext cx="3857625" cy="715963"/>
          </a:xfrm>
          <a:prstGeom prst="bracePair">
            <a:avLst>
              <a:gd name="adj" fmla="val 8333"/>
            </a:avLst>
          </a:prstGeom>
          <a:noFill/>
          <a:ln w="25400">
            <a:solidFill>
              <a:srgbClr val="D0666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A70F9D5-4B59-495E-B20C-A05634924777}"/>
              </a:ext>
            </a:extLst>
          </p:cNvPr>
          <p:cNvSpPr txBox="1"/>
          <p:nvPr/>
        </p:nvSpPr>
        <p:spPr>
          <a:xfrm>
            <a:off x="996926" y="689716"/>
            <a:ext cx="297389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1" i="0" u="none" strike="noStrike" kern="1200" cap="all" spc="0" normalizeH="0" baseline="0" noProof="0" dirty="0">
                <a:ln w="9000" cmpd="sng">
                  <a:solidFill>
                    <a:prstClr val="black"/>
                  </a:solidFill>
                  <a:prstDash val="solid"/>
                </a:ln>
                <a:solidFill>
                  <a:srgbClr val="000000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굵은 선의 착시 현상</a:t>
            </a:r>
          </a:p>
        </p:txBody>
      </p:sp>
    </p:spTree>
    <p:extLst>
      <p:ext uri="{BB962C8B-B14F-4D97-AF65-F5344CB8AC3E}">
        <p14:creationId xmlns:p14="http://schemas.microsoft.com/office/powerpoint/2010/main" val="1699231171"/>
      </p:ext>
    </p:extLst>
  </p:cSld>
  <p:clrMapOvr>
    <a:masterClrMapping/>
  </p:clrMapOvr>
  <p:transition>
    <p:push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8BA72A6A-85C4-418C-8E04-D0ADC21A0A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2168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7285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제목 1">
            <a:extLst>
              <a:ext uri="{FF2B5EF4-FFF2-40B4-BE49-F238E27FC236}">
                <a16:creationId xmlns:a16="http://schemas.microsoft.com/office/drawing/2014/main" id="{2574B3D7-4A09-4247-A4B1-1084229A3BAE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876D61BE-BDA7-47CC-B348-7DD294B6EAB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>
              <a:defRPr/>
            </a:pPr>
            <a:endParaRPr lang="ko-KR" altLang="en-US"/>
          </a:p>
        </p:txBody>
      </p:sp>
      <p:pic>
        <p:nvPicPr>
          <p:cNvPr id="29700" name="Picture 2">
            <a:extLst>
              <a:ext uri="{FF2B5EF4-FFF2-40B4-BE49-F238E27FC236}">
                <a16:creationId xmlns:a16="http://schemas.microsoft.com/office/drawing/2014/main" id="{6CB2E5BA-C860-4A3E-B58A-A9DC83E378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1" name="TextBox 3">
            <a:extLst>
              <a:ext uri="{FF2B5EF4-FFF2-40B4-BE49-F238E27FC236}">
                <a16:creationId xmlns:a16="http://schemas.microsoft.com/office/drawing/2014/main" id="{1108BE4A-5E1C-42DE-9953-39D1F03F85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9288" y="5049839"/>
            <a:ext cx="9396412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나눔바른고딕" pitchFamily="50" charset="-127"/>
                <a:ea typeface="나눔바른고딕" pitchFamily="50" charset="-127"/>
                <a:cs typeface="+mn-cs"/>
              </a:rPr>
              <a:t>대구부광교회</a:t>
            </a:r>
            <a:r>
              <a:rPr kumimoji="0" lang="en-US" altLang="ko-KR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나눔바른고딕" pitchFamily="50" charset="-127"/>
                <a:ea typeface="나눔바른고딕" pitchFamily="50" charset="-127"/>
                <a:cs typeface="+mn-cs"/>
              </a:rPr>
              <a:t> </a:t>
            </a:r>
            <a:r>
              <a:rPr kumimoji="0" lang="ko-KR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나눔바른고딕" pitchFamily="50" charset="-127"/>
                <a:ea typeface="나눔바른고딕" pitchFamily="50" charset="-127"/>
                <a:cs typeface="+mn-cs"/>
              </a:rPr>
              <a:t>아내행복교실</a:t>
            </a:r>
            <a:endParaRPr kumimoji="0" lang="en-US" altLang="ko-KR" sz="3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나눔바른고딕" pitchFamily="50" charset="-127"/>
              <a:ea typeface="나눔바른고딕" pitchFamily="50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3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나눔바른고딕" pitchFamily="50" charset="-127"/>
              <a:ea typeface="나눔바른고딕" pitchFamily="50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나눔바른고딕" pitchFamily="50" charset="-127"/>
                <a:ea typeface="나눔바른고딕" pitchFamily="50" charset="-127"/>
                <a:cs typeface="+mn-cs"/>
              </a:rPr>
              <a:t>강사</a:t>
            </a:r>
            <a:r>
              <a:rPr kumimoji="0" lang="en-US" altLang="ko-KR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나눔바른고딕" pitchFamily="50" charset="-127"/>
                <a:ea typeface="나눔바른고딕" pitchFamily="50" charset="-127"/>
                <a:cs typeface="+mn-cs"/>
              </a:rPr>
              <a:t>: </a:t>
            </a:r>
            <a:r>
              <a:rPr kumimoji="0" lang="ko-KR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나눔바른고딕" pitchFamily="50" charset="-127"/>
                <a:ea typeface="나눔바른고딕" pitchFamily="50" charset="-127"/>
                <a:cs typeface="+mn-cs"/>
              </a:rPr>
              <a:t>김향숙원장</a:t>
            </a:r>
            <a:r>
              <a:rPr kumimoji="0" lang="en-US" altLang="ko-KR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나눔바른고딕" pitchFamily="50" charset="-127"/>
                <a:ea typeface="나눔바른고딕" pitchFamily="50" charset="-127"/>
                <a:cs typeface="+mn-cs"/>
              </a:rPr>
              <a:t>, </a:t>
            </a:r>
            <a:r>
              <a:rPr kumimoji="0" lang="ko-KR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나눔바른고딕" pitchFamily="50" charset="-127"/>
                <a:ea typeface="나눔바른고딕" pitchFamily="50" charset="-127"/>
                <a:cs typeface="+mn-cs"/>
              </a:rPr>
              <a:t>김소정강사</a:t>
            </a:r>
            <a:r>
              <a:rPr kumimoji="0" lang="en-US" altLang="ko-KR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나눔바른고딕" pitchFamily="50" charset="-127"/>
                <a:ea typeface="나눔바른고딕" pitchFamily="50" charset="-127"/>
                <a:cs typeface="+mn-cs"/>
              </a:rPr>
              <a:t>, </a:t>
            </a:r>
            <a:r>
              <a:rPr kumimoji="0" lang="ko-KR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나눔바른고딕" pitchFamily="50" charset="-127"/>
                <a:ea typeface="나눔바른고딕" pitchFamily="50" charset="-127"/>
                <a:cs typeface="+mn-cs"/>
              </a:rPr>
              <a:t>한성주강사</a:t>
            </a:r>
            <a:endParaRPr kumimoji="0" lang="en-US" altLang="ko-KR" sz="2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나눔바른고딕" pitchFamily="50" charset="-127"/>
              <a:ea typeface="나눔바른고딕" pitchFamily="50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32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나눔바른고딕" pitchFamily="50" charset="-127"/>
              <a:ea typeface="나눔바른고딕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355193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F2F9EE84-B459-41C3-97EB-F1145E1546F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902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06875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751FC80C-3B5F-41DD-A2EF-BF0152C5A348}"/>
              </a:ext>
            </a:extLst>
          </p:cNvPr>
          <p:cNvGraphicFramePr>
            <a:graphicFrameLocks noGrp="1"/>
          </p:cNvGraphicFramePr>
          <p:nvPr/>
        </p:nvGraphicFramePr>
        <p:xfrm>
          <a:off x="0" y="450331"/>
          <a:ext cx="12192000" cy="5957337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3798916">
                  <a:extLst>
                    <a:ext uri="{9D8B030D-6E8A-4147-A177-3AD203B41FA5}">
                      <a16:colId xmlns:a16="http://schemas.microsoft.com/office/drawing/2014/main" val="1151056765"/>
                    </a:ext>
                  </a:extLst>
                </a:gridCol>
                <a:gridCol w="8393084">
                  <a:extLst>
                    <a:ext uri="{9D8B030D-6E8A-4147-A177-3AD203B41FA5}">
                      <a16:colId xmlns:a16="http://schemas.microsoft.com/office/drawing/2014/main" val="4044420088"/>
                    </a:ext>
                  </a:extLst>
                </a:gridCol>
              </a:tblGrid>
              <a:tr h="663150"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4000" kern="0" spc="0" dirty="0">
                          <a:effectLst/>
                        </a:rPr>
                        <a:t>고정관념 뒤집기</a:t>
                      </a:r>
                      <a:endParaRPr lang="en-US" sz="2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3831702"/>
                  </a:ext>
                </a:extLst>
              </a:tr>
              <a:tr h="732987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4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쫀쫀하다</a:t>
                      </a:r>
                    </a:p>
                  </a:txBody>
                  <a:tcPr marL="64770" marR="64770" marT="17907" marB="17907" anchor="ctr"/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4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자상하고 섬세하고 배려가 많다</a:t>
                      </a:r>
                    </a:p>
                  </a:txBody>
                  <a:tcPr marL="64770" marR="64770" marT="17907" marB="17907" anchor="ctr"/>
                </a:tc>
                <a:extLst>
                  <a:ext uri="{0D108BD9-81ED-4DB2-BD59-A6C34878D82A}">
                    <a16:rowId xmlns:a16="http://schemas.microsoft.com/office/drawing/2014/main" val="498740240"/>
                  </a:ext>
                </a:extLst>
              </a:tr>
              <a:tr h="732987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4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밖에 나가면 연락이 안된다</a:t>
                      </a:r>
                    </a:p>
                  </a:txBody>
                  <a:tcPr marL="64770" marR="64770" marT="17907" marB="17907" anchor="ctr"/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4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최선 다하고 있다</a:t>
                      </a:r>
                      <a:r>
                        <a:rPr lang="en-US" altLang="ko-KR" sz="24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, </a:t>
                      </a:r>
                      <a:r>
                        <a:rPr lang="ko-KR" altLang="en-US" sz="24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집중력이 좋다</a:t>
                      </a:r>
                    </a:p>
                  </a:txBody>
                  <a:tcPr marL="64770" marR="64770" marT="17907" marB="17907" anchor="ctr"/>
                </a:tc>
                <a:extLst>
                  <a:ext uri="{0D108BD9-81ED-4DB2-BD59-A6C34878D82A}">
                    <a16:rowId xmlns:a16="http://schemas.microsoft.com/office/drawing/2014/main" val="2336346634"/>
                  </a:ext>
                </a:extLst>
              </a:tr>
              <a:tr h="1304719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4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말을 </a:t>
                      </a:r>
                      <a:r>
                        <a:rPr lang="ko-KR" altLang="en-US" sz="2400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안한다</a:t>
                      </a:r>
                      <a:endParaRPr lang="ko-KR" altLang="en-US" sz="24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/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4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신중하다</a:t>
                      </a:r>
                      <a:r>
                        <a:rPr lang="en-US" altLang="ko-KR" sz="24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, </a:t>
                      </a:r>
                      <a:r>
                        <a:rPr lang="ko-KR" altLang="en-US" sz="24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진중하다</a:t>
                      </a:r>
                      <a:r>
                        <a:rPr lang="en-US" altLang="ko-KR" sz="24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, </a:t>
                      </a:r>
                      <a:r>
                        <a:rPr lang="ko-KR" altLang="en-US" sz="24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가볍지 않다</a:t>
                      </a:r>
                      <a:r>
                        <a:rPr lang="en-US" altLang="ko-KR" sz="24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, </a:t>
                      </a:r>
                      <a:r>
                        <a:rPr lang="ko-KR" altLang="en-US" sz="24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잔소리보다 낫다</a:t>
                      </a:r>
                      <a:r>
                        <a:rPr lang="en-US" altLang="ko-KR" sz="24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, </a:t>
                      </a:r>
                      <a:r>
                        <a:rPr lang="ko-KR" altLang="en-US" sz="24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말에 권위가 있다</a:t>
                      </a:r>
                      <a:r>
                        <a:rPr lang="en-US" altLang="ko-KR" sz="24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, </a:t>
                      </a:r>
                      <a:r>
                        <a:rPr lang="ko-KR" altLang="en-US" sz="24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변함이 없다</a:t>
                      </a:r>
                    </a:p>
                  </a:txBody>
                  <a:tcPr marL="64770" marR="64770" marT="17907" marB="17907" anchor="ctr"/>
                </a:tc>
                <a:extLst>
                  <a:ext uri="{0D108BD9-81ED-4DB2-BD59-A6C34878D82A}">
                    <a16:rowId xmlns:a16="http://schemas.microsoft.com/office/drawing/2014/main" val="2250671166"/>
                  </a:ext>
                </a:extLst>
              </a:tr>
              <a:tr h="1182965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400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물러터졌다</a:t>
                      </a:r>
                      <a:endParaRPr lang="ko-KR" altLang="en-US" sz="24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/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4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착하다</a:t>
                      </a:r>
                      <a:r>
                        <a:rPr lang="en-US" altLang="ko-KR" sz="24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, </a:t>
                      </a:r>
                      <a:r>
                        <a:rPr lang="ko-KR" altLang="en-US" sz="24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주변에 사람이 많다</a:t>
                      </a:r>
                    </a:p>
                  </a:txBody>
                  <a:tcPr marL="64770" marR="64770" marT="17907" marB="17907" anchor="ctr"/>
                </a:tc>
                <a:extLst>
                  <a:ext uri="{0D108BD9-81ED-4DB2-BD59-A6C34878D82A}">
                    <a16:rowId xmlns:a16="http://schemas.microsoft.com/office/drawing/2014/main" val="3312831928"/>
                  </a:ext>
                </a:extLst>
              </a:tr>
              <a:tr h="732987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4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고집이 세다</a:t>
                      </a:r>
                    </a:p>
                  </a:txBody>
                  <a:tcPr marL="64770" marR="64770" marT="17907" marB="17907" anchor="ctr"/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4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사업을 하는데 한 우물을 팠다</a:t>
                      </a:r>
                      <a:r>
                        <a:rPr lang="en-US" altLang="ko-KR" sz="24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, </a:t>
                      </a:r>
                      <a:r>
                        <a:rPr lang="ko-KR" altLang="en-US" sz="24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흔들리지 않는다</a:t>
                      </a:r>
                      <a:r>
                        <a:rPr lang="en-US" altLang="ko-KR" sz="24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, </a:t>
                      </a:r>
                      <a:r>
                        <a:rPr lang="ko-KR" altLang="en-US" sz="24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신념이 강하다</a:t>
                      </a:r>
                    </a:p>
                  </a:txBody>
                  <a:tcPr marL="64770" marR="64770" marT="17907" marB="17907" anchor="ctr"/>
                </a:tc>
                <a:extLst>
                  <a:ext uri="{0D108BD9-81ED-4DB2-BD59-A6C34878D82A}">
                    <a16:rowId xmlns:a16="http://schemas.microsoft.com/office/drawing/2014/main" val="605373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088233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751FC80C-3B5F-41DD-A2EF-BF0152C5A348}"/>
              </a:ext>
            </a:extLst>
          </p:cNvPr>
          <p:cNvGraphicFramePr>
            <a:graphicFrameLocks noGrp="1"/>
          </p:cNvGraphicFramePr>
          <p:nvPr/>
        </p:nvGraphicFramePr>
        <p:xfrm>
          <a:off x="0" y="899219"/>
          <a:ext cx="12192000" cy="5224350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3798916">
                  <a:extLst>
                    <a:ext uri="{9D8B030D-6E8A-4147-A177-3AD203B41FA5}">
                      <a16:colId xmlns:a16="http://schemas.microsoft.com/office/drawing/2014/main" val="1151056765"/>
                    </a:ext>
                  </a:extLst>
                </a:gridCol>
                <a:gridCol w="8393084">
                  <a:extLst>
                    <a:ext uri="{9D8B030D-6E8A-4147-A177-3AD203B41FA5}">
                      <a16:colId xmlns:a16="http://schemas.microsoft.com/office/drawing/2014/main" val="4044420088"/>
                    </a:ext>
                  </a:extLst>
                </a:gridCol>
              </a:tblGrid>
              <a:tr h="866636"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4000" kern="0" spc="0" dirty="0">
                          <a:effectLst/>
                        </a:rPr>
                        <a:t>고정관념 뒤집기</a:t>
                      </a:r>
                      <a:endParaRPr lang="en-US" sz="2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3831702"/>
                  </a:ext>
                </a:extLst>
              </a:tr>
              <a:tr h="732987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4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성격이 급하다 </a:t>
                      </a:r>
                    </a:p>
                  </a:txBody>
                  <a:tcPr marL="64770" marR="64770" marT="17907" marB="17907" anchor="ctr"/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4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일처리를 </a:t>
                      </a:r>
                      <a:r>
                        <a:rPr lang="ko-KR" altLang="en-US" sz="2400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빨리빨리한다</a:t>
                      </a:r>
                      <a:r>
                        <a:rPr lang="en-US" altLang="ko-KR" sz="24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. </a:t>
                      </a:r>
                      <a:r>
                        <a:rPr lang="ko-KR" altLang="en-US" sz="2400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남한테</a:t>
                      </a:r>
                      <a:r>
                        <a:rPr lang="ko-KR" altLang="en-US" sz="24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 피해주지 않는다</a:t>
                      </a:r>
                      <a:r>
                        <a:rPr lang="en-US" altLang="ko-KR" sz="24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. </a:t>
                      </a:r>
                      <a:r>
                        <a:rPr lang="ko-KR" altLang="en-US" sz="24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굳은 일은 자기가 다 한다</a:t>
                      </a:r>
                    </a:p>
                  </a:txBody>
                  <a:tcPr marL="64770" marR="64770" marT="17907" marB="17907" anchor="ctr"/>
                </a:tc>
                <a:extLst>
                  <a:ext uri="{0D108BD9-81ED-4DB2-BD59-A6C34878D82A}">
                    <a16:rowId xmlns:a16="http://schemas.microsoft.com/office/drawing/2014/main" val="498740240"/>
                  </a:ext>
                </a:extLst>
              </a:tr>
              <a:tr h="732987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4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느리다 </a:t>
                      </a:r>
                    </a:p>
                  </a:txBody>
                  <a:tcPr marL="64770" marR="64770" marT="17907" marB="17907" anchor="ctr"/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4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화를 </a:t>
                      </a:r>
                      <a:r>
                        <a:rPr lang="ko-KR" altLang="en-US" sz="2400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안낸다</a:t>
                      </a:r>
                      <a:r>
                        <a:rPr lang="en-US" altLang="ko-KR" sz="24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, </a:t>
                      </a:r>
                      <a:r>
                        <a:rPr lang="ko-KR" altLang="en-US" sz="24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여유롭다</a:t>
                      </a:r>
                    </a:p>
                  </a:txBody>
                  <a:tcPr marL="64770" marR="64770" marT="17907" marB="17907" anchor="ctr"/>
                </a:tc>
                <a:extLst>
                  <a:ext uri="{0D108BD9-81ED-4DB2-BD59-A6C34878D82A}">
                    <a16:rowId xmlns:a16="http://schemas.microsoft.com/office/drawing/2014/main" val="2336346634"/>
                  </a:ext>
                </a:extLst>
              </a:tr>
              <a:tr h="1304719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4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차를 자주 바꾼다</a:t>
                      </a:r>
                    </a:p>
                  </a:txBody>
                  <a:tcPr marL="64770" marR="64770" marT="17907" marB="17907" anchor="ctr"/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4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종류별로 다 타본다</a:t>
                      </a:r>
                      <a:r>
                        <a:rPr lang="en-US" altLang="ko-KR" sz="24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, </a:t>
                      </a:r>
                      <a:r>
                        <a:rPr lang="ko-KR" altLang="en-US" sz="24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누린다</a:t>
                      </a:r>
                      <a:r>
                        <a:rPr lang="en-US" altLang="ko-KR" sz="24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, </a:t>
                      </a:r>
                      <a:r>
                        <a:rPr lang="ko-KR" altLang="en-US" sz="24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고리타분하지 않다</a:t>
                      </a:r>
                    </a:p>
                  </a:txBody>
                  <a:tcPr marL="64770" marR="64770" marT="17907" marB="17907" anchor="ctr"/>
                </a:tc>
                <a:extLst>
                  <a:ext uri="{0D108BD9-81ED-4DB2-BD59-A6C34878D82A}">
                    <a16:rowId xmlns:a16="http://schemas.microsoft.com/office/drawing/2014/main" val="2250671166"/>
                  </a:ext>
                </a:extLst>
              </a:tr>
              <a:tr h="1182965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4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자기생각이 옳다</a:t>
                      </a:r>
                    </a:p>
                  </a:txBody>
                  <a:tcPr marL="64770" marR="64770" marT="17907" marB="17907" anchor="ctr"/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4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내가 생각할 필요가 없다</a:t>
                      </a:r>
                      <a:r>
                        <a:rPr lang="en-US" altLang="ko-KR" sz="24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, </a:t>
                      </a:r>
                      <a:r>
                        <a:rPr lang="ko-KR" altLang="en-US" sz="24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따라만 가면 편안하겠다</a:t>
                      </a:r>
                    </a:p>
                  </a:txBody>
                  <a:tcPr marL="64770" marR="64770" marT="17907" marB="17907" anchor="ctr"/>
                </a:tc>
                <a:extLst>
                  <a:ext uri="{0D108BD9-81ED-4DB2-BD59-A6C34878D82A}">
                    <a16:rowId xmlns:a16="http://schemas.microsoft.com/office/drawing/2014/main" val="33128319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398778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4">
            <a:extLst>
              <a:ext uri="{FF2B5EF4-FFF2-40B4-BE49-F238E27FC236}">
                <a16:creationId xmlns:a16="http://schemas.microsoft.com/office/drawing/2014/main" id="{5AC7BF57-D95F-495F-A327-553328E4BD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86953" y="1857364"/>
            <a:ext cx="5218095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latinLnBrk="1" hangingPunct="1">
              <a:defRPr/>
            </a:pPr>
            <a:r>
              <a:rPr lang="en-US" altLang="ko-KR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  <a:ea typeface="맑은 고딕" pitchFamily="50" charset="-127"/>
              </a:rPr>
              <a:t>Impossible</a:t>
            </a:r>
          </a:p>
        </p:txBody>
      </p:sp>
      <p:sp>
        <p:nvSpPr>
          <p:cNvPr id="245765" name="Text Box 5">
            <a:extLst>
              <a:ext uri="{FF2B5EF4-FFF2-40B4-BE49-F238E27FC236}">
                <a16:creationId xmlns:a16="http://schemas.microsoft.com/office/drawing/2014/main" id="{F0E618DB-592C-4043-A996-7476E04489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2095" y="3429000"/>
            <a:ext cx="6987810" cy="1862048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latinLnBrk="1" hangingPunct="1">
              <a:defRPr/>
            </a:pPr>
            <a:r>
              <a:rPr lang="en-US" altLang="ko-KR" sz="8000" b="1" spc="-150" dirty="0">
                <a:ln w="11430"/>
                <a:solidFill>
                  <a:srgbClr val="D0666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ea typeface="맑은 고딕" pitchFamily="50" charset="-127"/>
              </a:rPr>
              <a:t>I</a:t>
            </a:r>
            <a:r>
              <a:rPr lang="en-US" altLang="ko-KR" sz="11500" b="1" spc="-150" dirty="0">
                <a:ln w="11430"/>
                <a:solidFill>
                  <a:srgbClr val="D0666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ea typeface="맑은 고딕" pitchFamily="50" charset="-127"/>
              </a:rPr>
              <a:t>’</a:t>
            </a:r>
            <a:r>
              <a:rPr lang="en-US" altLang="ko-KR" sz="8000" b="1" spc="-150" dirty="0">
                <a:ln w="11430"/>
                <a:solidFill>
                  <a:srgbClr val="D0666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ea typeface="맑은 고딕" pitchFamily="50" charset="-127"/>
              </a:rPr>
              <a:t>m possible</a:t>
            </a:r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7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7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57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57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6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제목 1">
            <a:extLst>
              <a:ext uri="{FF2B5EF4-FFF2-40B4-BE49-F238E27FC236}">
                <a16:creationId xmlns:a16="http://schemas.microsoft.com/office/drawing/2014/main" id="{4FC71E85-0D73-41D5-81E5-949E45CAADB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1987" name="내용 개체 틀 2">
            <a:extLst>
              <a:ext uri="{FF2B5EF4-FFF2-40B4-BE49-F238E27FC236}">
                <a16:creationId xmlns:a16="http://schemas.microsoft.com/office/drawing/2014/main" id="{2DA18597-2314-4C2D-BABB-D9C7C310322B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41988" name="Picture 2">
            <a:extLst>
              <a:ext uri="{FF2B5EF4-FFF2-40B4-BE49-F238E27FC236}">
                <a16:creationId xmlns:a16="http://schemas.microsoft.com/office/drawing/2014/main" id="{8029CC4A-B97F-44E2-92F6-2E188DA55D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82249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제목 1">
            <a:extLst>
              <a:ext uri="{FF2B5EF4-FFF2-40B4-BE49-F238E27FC236}">
                <a16:creationId xmlns:a16="http://schemas.microsoft.com/office/drawing/2014/main" id="{07B7ED9E-2D27-456B-BFB2-5EAD896A39E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0723" name="내용 개체 틀 2">
            <a:extLst>
              <a:ext uri="{FF2B5EF4-FFF2-40B4-BE49-F238E27FC236}">
                <a16:creationId xmlns:a16="http://schemas.microsoft.com/office/drawing/2014/main" id="{D2B59846-0C41-4E81-9061-7DBE117FD9B8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0724" name="Picture 2">
            <a:extLst>
              <a:ext uri="{FF2B5EF4-FFF2-40B4-BE49-F238E27FC236}">
                <a16:creationId xmlns:a16="http://schemas.microsoft.com/office/drawing/2014/main" id="{70ECE361-CF47-4D62-9EDA-8235B2876C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84487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제목 1">
            <a:extLst>
              <a:ext uri="{FF2B5EF4-FFF2-40B4-BE49-F238E27FC236}">
                <a16:creationId xmlns:a16="http://schemas.microsoft.com/office/drawing/2014/main" id="{A1B701F8-3BC1-429F-94BA-B1549FB4227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1747" name="내용 개체 틀 2">
            <a:extLst>
              <a:ext uri="{FF2B5EF4-FFF2-40B4-BE49-F238E27FC236}">
                <a16:creationId xmlns:a16="http://schemas.microsoft.com/office/drawing/2014/main" id="{38ADFDA4-2CDB-4DA1-A443-03BDC7DE4B14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1748" name="Picture 2">
            <a:extLst>
              <a:ext uri="{FF2B5EF4-FFF2-40B4-BE49-F238E27FC236}">
                <a16:creationId xmlns:a16="http://schemas.microsoft.com/office/drawing/2014/main" id="{8D1A2C1A-467D-4D8E-9F23-5E38A1DA28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26591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제목 1">
            <a:extLst>
              <a:ext uri="{FF2B5EF4-FFF2-40B4-BE49-F238E27FC236}">
                <a16:creationId xmlns:a16="http://schemas.microsoft.com/office/drawing/2014/main" id="{EA3B10D2-CE48-4FBF-95FA-B36F21AE722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2771" name="내용 개체 틀 2">
            <a:extLst>
              <a:ext uri="{FF2B5EF4-FFF2-40B4-BE49-F238E27FC236}">
                <a16:creationId xmlns:a16="http://schemas.microsoft.com/office/drawing/2014/main" id="{459C919D-129F-4918-8009-671FEC1AA52E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2772" name="Picture 2">
            <a:extLst>
              <a:ext uri="{FF2B5EF4-FFF2-40B4-BE49-F238E27FC236}">
                <a16:creationId xmlns:a16="http://schemas.microsoft.com/office/drawing/2014/main" id="{0EBFC158-25AA-441E-BDB3-5686AB930F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2550" y="-14288"/>
            <a:ext cx="9315450" cy="698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72099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제목 1">
            <a:extLst>
              <a:ext uri="{FF2B5EF4-FFF2-40B4-BE49-F238E27FC236}">
                <a16:creationId xmlns:a16="http://schemas.microsoft.com/office/drawing/2014/main" id="{02F8CDFD-505B-4394-ADC7-437B79EC975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3795" name="내용 개체 틀 2">
            <a:extLst>
              <a:ext uri="{FF2B5EF4-FFF2-40B4-BE49-F238E27FC236}">
                <a16:creationId xmlns:a16="http://schemas.microsoft.com/office/drawing/2014/main" id="{72A47441-CCE2-49D0-9F9F-40B2B694CC29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3796" name="Picture 2">
            <a:extLst>
              <a:ext uri="{FF2B5EF4-FFF2-40B4-BE49-F238E27FC236}">
                <a16:creationId xmlns:a16="http://schemas.microsoft.com/office/drawing/2014/main" id="{8C24887C-23AC-4E51-BA3C-77674C9757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37158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제목 1">
            <a:extLst>
              <a:ext uri="{FF2B5EF4-FFF2-40B4-BE49-F238E27FC236}">
                <a16:creationId xmlns:a16="http://schemas.microsoft.com/office/drawing/2014/main" id="{5E0F8B17-806D-4235-BE65-F6D73E24A73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4819" name="내용 개체 틀 2">
            <a:extLst>
              <a:ext uri="{FF2B5EF4-FFF2-40B4-BE49-F238E27FC236}">
                <a16:creationId xmlns:a16="http://schemas.microsoft.com/office/drawing/2014/main" id="{13410EF7-1852-46E2-945B-947750B7DCB0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4820" name="Picture 2">
            <a:extLst>
              <a:ext uri="{FF2B5EF4-FFF2-40B4-BE49-F238E27FC236}">
                <a16:creationId xmlns:a16="http://schemas.microsoft.com/office/drawing/2014/main" id="{06837111-161F-4183-88DC-5B6829B428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1" name="Picture 3">
            <a:extLst>
              <a:ext uri="{FF2B5EF4-FFF2-40B4-BE49-F238E27FC236}">
                <a16:creationId xmlns:a16="http://schemas.microsoft.com/office/drawing/2014/main" id="{A7311E0A-A9CC-48E2-AF84-C81D2A51CC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5240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49580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304</Words>
  <Application>Microsoft Office PowerPoint</Application>
  <PresentationFormat>와이드스크린</PresentationFormat>
  <Paragraphs>94</Paragraphs>
  <Slides>33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33</vt:i4>
      </vt:variant>
    </vt:vector>
  </HeadingPairs>
  <TitlesOfParts>
    <vt:vector size="42" baseType="lpstr">
      <vt:lpstr>(한)견출고딕</vt:lpstr>
      <vt:lpstr>Montserrat Black</vt:lpstr>
      <vt:lpstr>Roboto</vt:lpstr>
      <vt:lpstr>나눔바른고딕</vt:lpstr>
      <vt:lpstr>맑은 고딕</vt:lpstr>
      <vt:lpstr>함초롬바탕</vt:lpstr>
      <vt:lpstr>Arial</vt:lpstr>
      <vt:lpstr>Arial Black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사단법인하이패밀리</dc:creator>
  <cp:lastModifiedBy>사단법인하이패밀리</cp:lastModifiedBy>
  <cp:revision>4</cp:revision>
  <dcterms:created xsi:type="dcterms:W3CDTF">2024-07-31T00:58:52Z</dcterms:created>
  <dcterms:modified xsi:type="dcterms:W3CDTF">2024-08-12T06:41:38Z</dcterms:modified>
</cp:coreProperties>
</file>