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1395" r:id="rId3"/>
    <p:sldId id="354" r:id="rId4"/>
    <p:sldId id="401" r:id="rId5"/>
    <p:sldId id="1345" r:id="rId6"/>
    <p:sldId id="1348" r:id="rId7"/>
    <p:sldId id="473" r:id="rId8"/>
    <p:sldId id="1347" r:id="rId9"/>
    <p:sldId id="1349" r:id="rId10"/>
    <p:sldId id="399" r:id="rId11"/>
    <p:sldId id="1375" r:id="rId12"/>
    <p:sldId id="499" r:id="rId13"/>
    <p:sldId id="1376" r:id="rId14"/>
    <p:sldId id="1356" r:id="rId15"/>
    <p:sldId id="1346" r:id="rId16"/>
    <p:sldId id="356" r:id="rId17"/>
    <p:sldId id="357" r:id="rId18"/>
    <p:sldId id="358" r:id="rId19"/>
    <p:sldId id="359" r:id="rId20"/>
    <p:sldId id="1361" r:id="rId21"/>
    <p:sldId id="1362" r:id="rId22"/>
    <p:sldId id="1363" r:id="rId23"/>
    <p:sldId id="1364" r:id="rId24"/>
    <p:sldId id="1390" r:id="rId25"/>
    <p:sldId id="1391" r:id="rId26"/>
    <p:sldId id="1392" r:id="rId27"/>
    <p:sldId id="1393" r:id="rId28"/>
    <p:sldId id="1394" r:id="rId29"/>
    <p:sldId id="361" r:id="rId3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6669"/>
    <a:srgbClr val="244027"/>
    <a:srgbClr val="BAD8BE"/>
    <a:srgbClr val="519159"/>
    <a:srgbClr val="F0CF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876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632" y="84"/>
      </p:cViewPr>
      <p:guideLst>
        <p:guide orient="horz" pos="2160"/>
        <p:guide pos="6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83C2B-9708-42EB-9AC3-487ED7A8ED6E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78192-E4B8-41F2-ACBD-92783E8637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61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3">
            <a:extLst>
              <a:ext uri="{FF2B5EF4-FFF2-40B4-BE49-F238E27FC236}">
                <a16:creationId xmlns:a16="http://schemas.microsoft.com/office/drawing/2014/main" id="{80DFC1B2-77AC-480D-8E1D-438074B3EAE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fld id="{C47F7AF7-3F87-4D63-9918-CC1E6DD981C9}" type="datetime1">
              <a:rPr lang="ko-KR" altLang="en-US" smtClean="0"/>
              <a:pPr>
                <a:spcBef>
                  <a:spcPct val="0"/>
                </a:spcBef>
              </a:pPr>
              <a:t>2024-08-10</a:t>
            </a:fld>
            <a:endParaRPr lang="en-US" altLang="ko-KR"/>
          </a:p>
        </p:txBody>
      </p:sp>
      <p:sp>
        <p:nvSpPr>
          <p:cNvPr id="111619" name="Rectangle 6">
            <a:extLst>
              <a:ext uri="{FF2B5EF4-FFF2-40B4-BE49-F238E27FC236}">
                <a16:creationId xmlns:a16="http://schemas.microsoft.com/office/drawing/2014/main" id="{D121A19E-64E8-4607-B830-89DE55AB716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ko-KR"/>
              <a:t>아내행복교실 2과</a:t>
            </a:r>
          </a:p>
        </p:txBody>
      </p:sp>
      <p:sp>
        <p:nvSpPr>
          <p:cNvPr id="111620" name="Rectangle 7">
            <a:extLst>
              <a:ext uri="{FF2B5EF4-FFF2-40B4-BE49-F238E27FC236}">
                <a16:creationId xmlns:a16="http://schemas.microsoft.com/office/drawing/2014/main" id="{C0F0E843-F6C7-4B3F-A68A-EA364B92B8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fld id="{903871C1-8456-4C93-8C71-3FC022FA9BBD}" type="slidenum">
              <a:rPr lang="en-US" altLang="ko-KR" smtClean="0"/>
              <a:pPr>
                <a:spcBef>
                  <a:spcPct val="0"/>
                </a:spcBef>
              </a:pPr>
              <a:t>19</a:t>
            </a:fld>
            <a:endParaRPr lang="en-US" altLang="ko-KR"/>
          </a:p>
        </p:txBody>
      </p:sp>
      <p:sp>
        <p:nvSpPr>
          <p:cNvPr id="111621" name="Rectangle 2">
            <a:extLst>
              <a:ext uri="{FF2B5EF4-FFF2-40B4-BE49-F238E27FC236}">
                <a16:creationId xmlns:a16="http://schemas.microsoft.com/office/drawing/2014/main" id="{A7A39C50-ECE1-4839-9F16-615B58B69F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2" name="Rectangle 3">
            <a:extLst>
              <a:ext uri="{FF2B5EF4-FFF2-40B4-BE49-F238E27FC236}">
                <a16:creationId xmlns:a16="http://schemas.microsoft.com/office/drawing/2014/main" id="{9CA3310A-D18F-4501-A04D-BDF1F5B178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ko-K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3">
            <a:extLst>
              <a:ext uri="{FF2B5EF4-FFF2-40B4-BE49-F238E27FC236}">
                <a16:creationId xmlns:a16="http://schemas.microsoft.com/office/drawing/2014/main" id="{5A1F4FEE-5049-4D9F-B1D4-20AC1B0534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fld id="{55B613F5-D79C-489D-B0D1-4F44E4A0919F}" type="datetime1">
              <a:rPr lang="ko-KR" altLang="en-US" smtClean="0"/>
              <a:pPr>
                <a:spcBef>
                  <a:spcPct val="0"/>
                </a:spcBef>
              </a:pPr>
              <a:t>2024-08-10</a:t>
            </a:fld>
            <a:endParaRPr lang="en-US" altLang="ko-KR"/>
          </a:p>
        </p:txBody>
      </p:sp>
      <p:sp>
        <p:nvSpPr>
          <p:cNvPr id="113667" name="Rectangle 6">
            <a:extLst>
              <a:ext uri="{FF2B5EF4-FFF2-40B4-BE49-F238E27FC236}">
                <a16:creationId xmlns:a16="http://schemas.microsoft.com/office/drawing/2014/main" id="{9C8FE452-95E0-4521-9C0F-DF9D01025AD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ko-KR"/>
              <a:t>아내행복교실 2과</a:t>
            </a:r>
          </a:p>
        </p:txBody>
      </p:sp>
      <p:sp>
        <p:nvSpPr>
          <p:cNvPr id="113668" name="Rectangle 7">
            <a:extLst>
              <a:ext uri="{FF2B5EF4-FFF2-40B4-BE49-F238E27FC236}">
                <a16:creationId xmlns:a16="http://schemas.microsoft.com/office/drawing/2014/main" id="{4705905F-B857-43E0-A105-99F0326FE4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fld id="{0AB9C42E-67B9-43D4-8B62-547F0F2FC194}" type="slidenum">
              <a:rPr lang="en-US" altLang="ko-KR" smtClean="0"/>
              <a:pPr>
                <a:spcBef>
                  <a:spcPct val="0"/>
                </a:spcBef>
              </a:pPr>
              <a:t>20</a:t>
            </a:fld>
            <a:endParaRPr lang="en-US" altLang="ko-KR"/>
          </a:p>
        </p:txBody>
      </p:sp>
      <p:sp>
        <p:nvSpPr>
          <p:cNvPr id="113669" name="Rectangle 2">
            <a:extLst>
              <a:ext uri="{FF2B5EF4-FFF2-40B4-BE49-F238E27FC236}">
                <a16:creationId xmlns:a16="http://schemas.microsoft.com/office/drawing/2014/main" id="{C4CC3420-4D16-4D4B-BDF6-EAD9FA48A9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70" name="Rectangle 3">
            <a:extLst>
              <a:ext uri="{FF2B5EF4-FFF2-40B4-BE49-F238E27FC236}">
                <a16:creationId xmlns:a16="http://schemas.microsoft.com/office/drawing/2014/main" id="{6246C594-DC53-4B5B-BE67-F27D91D194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3">
            <a:extLst>
              <a:ext uri="{FF2B5EF4-FFF2-40B4-BE49-F238E27FC236}">
                <a16:creationId xmlns:a16="http://schemas.microsoft.com/office/drawing/2014/main" id="{B89639F2-A5A8-4AD4-AE51-E8B9529D320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fld id="{8EF5472A-D159-44BA-A0E5-48E3BA4E2853}" type="datetime1">
              <a:rPr lang="ko-KR" altLang="en-US" smtClean="0"/>
              <a:pPr>
                <a:spcBef>
                  <a:spcPct val="0"/>
                </a:spcBef>
              </a:pPr>
              <a:t>2024-08-10</a:t>
            </a:fld>
            <a:endParaRPr lang="en-US" altLang="ko-KR"/>
          </a:p>
        </p:txBody>
      </p:sp>
      <p:sp>
        <p:nvSpPr>
          <p:cNvPr id="115715" name="Rectangle 6">
            <a:extLst>
              <a:ext uri="{FF2B5EF4-FFF2-40B4-BE49-F238E27FC236}">
                <a16:creationId xmlns:a16="http://schemas.microsoft.com/office/drawing/2014/main" id="{87EB50C4-A65E-4229-B26D-56F42D419F0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ko-KR"/>
              <a:t>아내행복교실 2과</a:t>
            </a:r>
          </a:p>
        </p:txBody>
      </p:sp>
      <p:sp>
        <p:nvSpPr>
          <p:cNvPr id="115716" name="Rectangle 7">
            <a:extLst>
              <a:ext uri="{FF2B5EF4-FFF2-40B4-BE49-F238E27FC236}">
                <a16:creationId xmlns:a16="http://schemas.microsoft.com/office/drawing/2014/main" id="{967A149D-6B6C-460B-8E3A-D2F88B7340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</a:pPr>
            <a:fld id="{8540A48F-5D7F-4F58-A5C1-A3F0E5114684}" type="slidenum">
              <a:rPr lang="en-US" altLang="ko-KR" smtClean="0"/>
              <a:pPr>
                <a:spcBef>
                  <a:spcPct val="0"/>
                </a:spcBef>
              </a:pPr>
              <a:t>21</a:t>
            </a:fld>
            <a:endParaRPr lang="en-US" altLang="ko-KR"/>
          </a:p>
        </p:txBody>
      </p:sp>
      <p:sp>
        <p:nvSpPr>
          <p:cNvPr id="115717" name="Rectangle 2">
            <a:extLst>
              <a:ext uri="{FF2B5EF4-FFF2-40B4-BE49-F238E27FC236}">
                <a16:creationId xmlns:a16="http://schemas.microsoft.com/office/drawing/2014/main" id="{BA46EE1F-0BB3-4D6F-A347-6CA21D9591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8" name="Rectangle 3">
            <a:extLst>
              <a:ext uri="{FF2B5EF4-FFF2-40B4-BE49-F238E27FC236}">
                <a16:creationId xmlns:a16="http://schemas.microsoft.com/office/drawing/2014/main" id="{F35BCC32-F3B4-403A-94D7-6D5232DA63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AB4D26-D77E-4436-8F37-5CFD4CA601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9ADAB26-1E5B-4902-BC2C-CB1342B252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F4A305-BC6D-47B0-BADD-39F5720DC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BC0D32-68F5-4A72-86A9-583413B99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10F4841-94FA-41C6-BDDD-24BAFB283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134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2936-7A54-433D-9360-EEE569EB9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4E5ED99-D24B-40F0-A59A-F07EA356FB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0C033A-CEE8-4D82-8565-B853BABCE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C1E602-9E69-4044-88AA-451041FDC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D77A3B-8AD9-483C-AFEA-821404AB7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894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6206B87-F417-4560-954D-D3FF8867E4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DE8606B-8A4A-4847-ADEC-FFD131BA51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238504A-7D3A-48D7-8B37-25ECBB372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D4412BD-3872-4313-9AAA-17B46A75E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E671DE-4A07-4963-8513-1CFA00F95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929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A388FF-03BF-4C03-88C2-374945EE6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C607EAE-C45B-428D-834B-CB211E34A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BE7E083-AE69-422F-BFED-AF9E01FA1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654943F-587E-4ADC-A112-CF8D93E01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649A89-90C8-465F-86D0-376C61A4B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174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686AC7-DDB2-475F-A96F-6710D341F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CE78B1A-FE6D-4237-85C7-EAA6115FF5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3428FD7-5398-4D7A-B236-2F4F6F55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D3AB4B6-C91E-4374-AEA4-7C7DF0471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42DA676-A103-484B-9520-50C73894F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063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FC58C8-3BC7-45CA-B9F6-A4D69B608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27A4CF4-D5D5-44D9-8FC1-07F3DD0DF1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C85F3CB-2263-4A64-BE9C-CB8B947AA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989A3C-D46E-4A85-BED4-3FC941A25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1E5549-D6E9-416E-8B60-C4AEE0D29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6789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1B3A565-EDF2-460E-874E-8C28AD3A1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24C84B9-977B-498F-89F8-BEB92C75E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D08CA99-99C1-4851-BCF4-9B3360CB8C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EF3D11C-1BE5-4F0B-8494-27A2BCD68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C337244-7094-4832-850D-BEA24B7E0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3EED5D7-D3D2-43BA-AA27-D9E6BE76B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2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D039364-3C59-42B1-94ED-A3D3FB441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7678BF-6DD6-4D15-81ED-A1FA6F78C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759187E-9E51-4AFA-96AD-4907C7595D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44D02BF-709A-41F3-94C5-30B5DC81FF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40E0AB4-5D61-4923-A624-6FEACE6FE3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D8852BC-1D15-4806-9186-F3F234BB9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78C6560-FD1B-4299-BCD1-7AEF8666B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F0B744A-0666-4AA1-A7AA-805812FEB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2357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B08984-61D5-407C-BC05-08C1AE8A2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7CD9F73-8384-4764-8226-BCF3B9170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6C117D4-699E-4D5B-A237-3850839D5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B9FBE28-13A3-484B-83BE-99AF33F18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0714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4CDA467-7408-494C-921C-127A3F9AA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F72034C-9950-454B-868B-901494267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67BAE62-2E9A-45C7-B75F-2B08A1450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4611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8EE4FF-5748-4F95-94EF-95C4538A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CA1FB67-90E8-49F6-8420-2FC37825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EA582F1-B175-489D-8C35-B9B1AEB1AF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CC02142-E518-46D9-9EAB-929D1484E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E279353-C4AE-4DD8-A2B7-05C7ECB20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A24C107-1BCF-424F-AEE6-0F4CCBFB9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2544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10F6B0-03F3-4AE8-9FE4-AD979009F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8AD1EE2-A81D-4B8F-8081-E428C0F22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2F5B251-7DE5-4CA7-9C79-ACE2559CE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8EFA37-EE3D-4B9C-B29B-FA07EBE72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3D8562C-7510-4A57-B66C-F9BA1BA0B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3599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C6DABA5-8961-4E75-8ED5-049A0ACAB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C35EAB8-4D26-42A2-91FD-8F0260B1FE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0CBF59C-FD89-4507-B99D-4BC477B2E3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A29AEE7-52B0-4609-B17D-F4A3B488E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59C4E5A-B32A-40E1-B4D6-B31B2B31D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E3F5B06-DD9D-4887-9E72-011A6C617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19877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659D77-F37D-409D-8C95-D22935D94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839C55F-ED15-409C-B141-D5383FDA4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10573E0-077C-4A40-B0A5-1B25E88B8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594EAC8-D0F3-437E-B3BE-3C8B0D1E1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DE12837-F7A3-4D9C-921D-CC3B04A8F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86027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F9109A3-C2E2-4160-90FE-891AD49748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67305E6-9E59-4474-B05B-357D19DED3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0DDA4C-F6AD-4774-8CC7-CA191DD79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B63D-2571-4E48-AA5C-EACEA23DB9E0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1827D95-155F-4B78-B4CD-7623DF3D2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C56ECC7-F12B-42C1-B71D-BBB9B44B1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51570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664AB1-0944-4BC7-95D3-0BA9A00A95C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auto">
          <a:xfrm>
            <a:off x="3933371" y="1194731"/>
            <a:ext cx="8258629" cy="3478869"/>
          </a:xfrm>
          <a:custGeom>
            <a:avLst/>
            <a:gdLst>
              <a:gd name="connsiteX0" fmla="*/ 0 w 8258629"/>
              <a:gd name="connsiteY0" fmla="*/ 0 h 3478869"/>
              <a:gd name="connsiteX1" fmla="*/ 8258629 w 8258629"/>
              <a:gd name="connsiteY1" fmla="*/ 0 h 3478869"/>
              <a:gd name="connsiteX2" fmla="*/ 8258629 w 8258629"/>
              <a:gd name="connsiteY2" fmla="*/ 3478869 h 3478869"/>
              <a:gd name="connsiteX3" fmla="*/ 0 w 8258629"/>
              <a:gd name="connsiteY3" fmla="*/ 3478869 h 34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8629" h="3478869">
                <a:moveTo>
                  <a:pt x="0" y="0"/>
                </a:moveTo>
                <a:lnTo>
                  <a:pt x="8258629" y="0"/>
                </a:lnTo>
                <a:lnTo>
                  <a:pt x="8258629" y="3478869"/>
                </a:lnTo>
                <a:lnTo>
                  <a:pt x="0" y="347886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911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09ECBA-DD23-462F-AAAD-B78179ABD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78181E-CD4D-4640-906B-427874BD3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6CE6485-7E80-46DE-9ABF-DA7CFB8A6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077C1EA-77C3-43EE-BBC5-416D615E9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B18239D-937F-44CD-9BE2-52940C44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869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267CBB-06CB-4C0F-8AF8-C5F9C4E7D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69ED95-C90A-4218-AE54-AD100D4FBD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D149505-A974-4404-A405-AA98B739DF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7BDD01D-83EC-43AD-967F-57F1DA7A1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A065212-16B1-4416-B7C9-47242D06B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301663-1369-4C53-9869-3CFF11A4A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594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438A7D-737B-4077-BCB1-185D148E9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AAAD29C-B2EE-4085-84EC-62CB46A38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A7359CD-BFEB-41C1-8BE1-C80EFD6F4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66C120D-A379-4EE7-BE8B-16C96DB229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7AA8149-11CA-4613-A478-44FF6F295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8B6809D-FB34-4881-B9B9-727AA690E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F657595-1B8B-452D-A983-C75FB1EC5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A45F2DC-CFF0-45E2-8F0D-CA036EB72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474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00F5D8-86D8-4380-9312-B0476687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AA9C07C-4281-4FED-9992-6C4CE9B53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572B961-5E2B-4D70-A530-A64DFE0FD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FE6E8B6-A207-434E-B4A9-7F861E96C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651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94708C9-3AAA-4FF5-9CDE-B838E3857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5F0D74C-98ED-4D04-BA97-F6A69B1E7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490D535-F462-4866-9C1E-01253A9DB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8572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0B8CF5-1713-4405-82AB-BB106F62A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2EE25E4-2B7D-4E40-A966-152BC2289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833AC48-A7CE-4BB4-8ECD-77A2DDF05A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EE5DB7E-B09C-432F-B8A1-F986EA4C6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1205D-5817-4ECC-B418-93C954FC8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0DD94A9-39CC-4605-B136-FC435A941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0307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E748A2-C106-49A6-879A-9A4F9E3CF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6D7CFB-9405-4BFD-A367-6E01B2772B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39AB462-2DEC-42EF-9A34-BB4D038BB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39C61CB-86CA-4CDA-B429-236B2624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9DB7A0B-5403-4BBC-98A5-987A4EF4E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8AC01CD-E027-4917-A15F-46A2684C4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9869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0C41E69-FCFE-4774-A3A4-A65EA1535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9B00F97-8F14-415D-BC68-726300B0D1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33F013F-443E-4BDD-AD9A-7BF0DC735B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DD9EB-6D18-44D0-B250-294638F101BF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448AFA-C219-4BD8-B9FC-9FCD6E85F4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70A008-6ED5-4EA4-A7F6-C6191A8B1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EE9FE-CD55-424D-B4E7-642DB2298F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013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8D359B1-8EAF-4D58-95F9-F0C28A08B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8B4511B-0709-478A-94FD-4AF27C9C0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70CCE0C-11E4-4B21-B58B-90D220FFF5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7B63D-2571-4E48-AA5C-EACEA23DB9E0}" type="datetimeFigureOut">
              <a:rPr lang="ko-KR" altLang="en-US" smtClean="0"/>
              <a:t>2024-08-10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14ACA20-FA3E-406B-A7E5-2CDCBFCDDC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4FBF437-3CFF-4A42-9685-4AD8B123FC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1766-2149-46CB-97C7-A44A1CDDBB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8579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DE2B3E0-F496-4204-9061-6203CAD158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6813C19-17D1-4007-BBB4-D9960D5F0B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7DADF3B-8E5D-48D8-8C32-6DE79FC4C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86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751FC80C-3B5F-41DD-A2EF-BF0152C5A3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884765"/>
              </p:ext>
            </p:extLst>
          </p:nvPr>
        </p:nvGraphicFramePr>
        <p:xfrm>
          <a:off x="0" y="1034391"/>
          <a:ext cx="12192000" cy="493787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079303">
                  <a:extLst>
                    <a:ext uri="{9D8B030D-6E8A-4147-A177-3AD203B41FA5}">
                      <a16:colId xmlns:a16="http://schemas.microsoft.com/office/drawing/2014/main" val="1151056765"/>
                    </a:ext>
                  </a:extLst>
                </a:gridCol>
                <a:gridCol w="11112697">
                  <a:extLst>
                    <a:ext uri="{9D8B030D-6E8A-4147-A177-3AD203B41FA5}">
                      <a16:colId xmlns:a16="http://schemas.microsoft.com/office/drawing/2014/main" val="4044420088"/>
                    </a:ext>
                  </a:extLst>
                </a:gridCol>
              </a:tblGrid>
              <a:tr h="815652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kern="0" spc="0" dirty="0">
                          <a:effectLst/>
                        </a:rPr>
                        <a:t>Attention(</a:t>
                      </a:r>
                      <a:r>
                        <a:rPr lang="ko-KR" altLang="en-US" sz="4000" kern="0" spc="0" dirty="0" err="1">
                          <a:effectLst/>
                        </a:rPr>
                        <a:t>시선끌기</a:t>
                      </a:r>
                      <a:r>
                        <a:rPr lang="en-US" altLang="ko-KR" sz="4000" kern="0" spc="0" dirty="0">
                          <a:effectLst/>
                        </a:rPr>
                        <a:t>)</a:t>
                      </a:r>
                      <a:endParaRPr lang="en-US" sz="2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3831702"/>
                  </a:ext>
                </a:extLst>
              </a:tr>
              <a:tr h="58067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effectLst/>
                        </a:rPr>
                        <a:t>예수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effectLst/>
                        </a:rPr>
                        <a:t>물을 길으러 </a:t>
                      </a:r>
                      <a:r>
                        <a:rPr lang="ko-KR" altLang="en-US" sz="2000" kern="0" spc="0" dirty="0" err="1">
                          <a:effectLst/>
                        </a:rPr>
                        <a:t>왔으매</a:t>
                      </a:r>
                      <a:r>
                        <a:rPr lang="ko-KR" altLang="en-US" sz="2000" kern="0" spc="0" dirty="0">
                          <a:effectLst/>
                        </a:rPr>
                        <a:t> 예수께서 </a:t>
                      </a:r>
                      <a:r>
                        <a:rPr lang="ko-KR" altLang="en-US" sz="2000" kern="0" spc="0" dirty="0">
                          <a:solidFill>
                            <a:srgbClr val="C00000"/>
                          </a:solidFill>
                          <a:effectLst/>
                        </a:rPr>
                        <a:t>물</a:t>
                      </a:r>
                      <a:r>
                        <a:rPr lang="ko-KR" altLang="en-US" sz="2000" kern="0" spc="0" dirty="0">
                          <a:effectLst/>
                        </a:rPr>
                        <a:t> 좀 달라 하시니</a:t>
                      </a:r>
                      <a:r>
                        <a:rPr lang="en-US" altLang="ko-KR" sz="2000" kern="0" spc="0" dirty="0">
                          <a:effectLst/>
                        </a:rPr>
                        <a:t>(7</a:t>
                      </a:r>
                      <a:r>
                        <a:rPr lang="ko-KR" altLang="en-US" sz="2000" kern="0" spc="0" dirty="0">
                          <a:effectLst/>
                        </a:rPr>
                        <a:t>절</a:t>
                      </a:r>
                      <a:r>
                        <a:rPr lang="en-US" altLang="ko-KR" sz="2000" kern="0" spc="0" dirty="0">
                          <a:effectLst/>
                        </a:rPr>
                        <a:t>)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498740240"/>
                  </a:ext>
                </a:extLst>
              </a:tr>
              <a:tr h="58067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>
                          <a:effectLst/>
                        </a:rPr>
                        <a:t>여인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effectLst/>
                        </a:rPr>
                        <a:t>어찌하여 사마리아 여자인 나에게 </a:t>
                      </a:r>
                      <a:r>
                        <a:rPr lang="ko-KR" altLang="en-US" sz="2000" kern="0" spc="0" dirty="0">
                          <a:solidFill>
                            <a:srgbClr val="C00000"/>
                          </a:solidFill>
                          <a:effectLst/>
                        </a:rPr>
                        <a:t>물</a:t>
                      </a:r>
                      <a:r>
                        <a:rPr lang="ko-KR" altLang="en-US" sz="2000" kern="0" spc="0" dirty="0">
                          <a:effectLst/>
                        </a:rPr>
                        <a:t>을 달라 </a:t>
                      </a:r>
                      <a:r>
                        <a:rPr lang="ko-KR" altLang="en-US" sz="2000" kern="0" spc="0" dirty="0" err="1">
                          <a:effectLst/>
                        </a:rPr>
                        <a:t>하나이까</a:t>
                      </a:r>
                      <a:r>
                        <a:rPr lang="en-US" altLang="ko-KR" sz="2000" kern="0" spc="0" dirty="0">
                          <a:effectLst/>
                        </a:rPr>
                        <a:t>(9</a:t>
                      </a:r>
                      <a:r>
                        <a:rPr lang="ko-KR" altLang="en-US" sz="2000" kern="0" spc="0" dirty="0">
                          <a:effectLst/>
                        </a:rPr>
                        <a:t>절</a:t>
                      </a:r>
                      <a:r>
                        <a:rPr lang="en-US" altLang="ko-KR" sz="2000" kern="0" spc="0" dirty="0">
                          <a:effectLst/>
                        </a:rPr>
                        <a:t>)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2336346634"/>
                  </a:ext>
                </a:extLst>
              </a:tr>
              <a:tr h="66563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>
                          <a:effectLst/>
                        </a:rPr>
                        <a:t>예수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effectLst/>
                        </a:rPr>
                        <a:t>물 좀 달라 하는 이가 누구인줄 알았더라면</a:t>
                      </a:r>
                      <a:r>
                        <a:rPr lang="en-US" altLang="ko-KR" sz="2000" kern="0" spc="0" dirty="0">
                          <a:effectLst/>
                        </a:rPr>
                        <a:t>....</a:t>
                      </a:r>
                      <a:r>
                        <a:rPr lang="ko-KR" altLang="en-US" sz="2000" kern="0" spc="0" dirty="0">
                          <a:effectLst/>
                        </a:rPr>
                        <a:t>그가 </a:t>
                      </a:r>
                      <a:r>
                        <a:rPr lang="ko-KR" altLang="en-US" sz="2000" kern="0" spc="0" dirty="0">
                          <a:solidFill>
                            <a:srgbClr val="C00000"/>
                          </a:solidFill>
                          <a:effectLst/>
                        </a:rPr>
                        <a:t>생수</a:t>
                      </a:r>
                      <a:r>
                        <a:rPr lang="ko-KR" altLang="en-US" sz="2000" kern="0" spc="0" dirty="0">
                          <a:effectLst/>
                        </a:rPr>
                        <a:t>를 </a:t>
                      </a:r>
                      <a:r>
                        <a:rPr lang="ko-KR" altLang="en-US" sz="2000" kern="0" spc="0" dirty="0" err="1">
                          <a:effectLst/>
                        </a:rPr>
                        <a:t>네게</a:t>
                      </a:r>
                      <a:r>
                        <a:rPr lang="ko-KR" altLang="en-US" sz="2000" kern="0" spc="0" dirty="0">
                          <a:effectLst/>
                        </a:rPr>
                        <a:t>  </a:t>
                      </a:r>
                      <a:r>
                        <a:rPr lang="ko-KR" altLang="en-US" sz="2000" kern="0" spc="0" dirty="0" err="1">
                          <a:effectLst/>
                        </a:rPr>
                        <a:t>주었으리라</a:t>
                      </a:r>
                      <a:r>
                        <a:rPr lang="en-US" altLang="ko-KR" sz="2000" kern="0" spc="0" dirty="0">
                          <a:effectLst/>
                        </a:rPr>
                        <a:t>(10</a:t>
                      </a:r>
                      <a:r>
                        <a:rPr lang="ko-KR" altLang="en-US" sz="2000" kern="0" spc="0" dirty="0">
                          <a:effectLst/>
                        </a:rPr>
                        <a:t>절</a:t>
                      </a:r>
                      <a:r>
                        <a:rPr lang="en-US" altLang="ko-KR" sz="2000" kern="0" spc="0" dirty="0">
                          <a:effectLst/>
                        </a:rPr>
                        <a:t>) 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2250671166"/>
                  </a:ext>
                </a:extLst>
              </a:tr>
              <a:tr h="61902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>
                          <a:effectLst/>
                        </a:rPr>
                        <a:t>여인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effectLst/>
                        </a:rPr>
                        <a:t>물길을 그릇도 없고 이 우물은 깊은데 어디서 그 </a:t>
                      </a:r>
                      <a:r>
                        <a:rPr lang="ko-KR" altLang="en-US" sz="2000" kern="0" spc="0" dirty="0">
                          <a:solidFill>
                            <a:srgbClr val="C00000"/>
                          </a:solidFill>
                          <a:effectLst/>
                        </a:rPr>
                        <a:t>생수</a:t>
                      </a:r>
                      <a:r>
                        <a:rPr lang="ko-KR" altLang="en-US" sz="2000" kern="0" spc="0" dirty="0">
                          <a:effectLst/>
                        </a:rPr>
                        <a:t>를 </a:t>
                      </a:r>
                      <a:r>
                        <a:rPr lang="ko-KR" altLang="en-US" sz="2000" kern="0" spc="0" dirty="0" err="1">
                          <a:effectLst/>
                        </a:rPr>
                        <a:t>얻겠사옵나이까</a:t>
                      </a:r>
                      <a:r>
                        <a:rPr lang="en-US" altLang="ko-KR" sz="2000" kern="0" spc="0" dirty="0">
                          <a:effectLst/>
                        </a:rPr>
                        <a:t>(11</a:t>
                      </a:r>
                      <a:r>
                        <a:rPr lang="ko-KR" altLang="en-US" sz="2000" kern="0" spc="0" dirty="0">
                          <a:effectLst/>
                        </a:rPr>
                        <a:t>절</a:t>
                      </a:r>
                      <a:r>
                        <a:rPr lang="en-US" altLang="ko-KR" sz="2000" kern="0" spc="0" dirty="0">
                          <a:effectLst/>
                        </a:rPr>
                        <a:t>)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3312831928"/>
                  </a:ext>
                </a:extLst>
              </a:tr>
              <a:tr h="58067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>
                          <a:effectLst/>
                        </a:rPr>
                        <a:t>예수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effectLst/>
                        </a:rPr>
                        <a:t>….</a:t>
                      </a:r>
                      <a:r>
                        <a:rPr lang="ko-KR" altLang="en-US" sz="2000" kern="0" spc="0" dirty="0">
                          <a:effectLst/>
                        </a:rPr>
                        <a:t>내가 주는 물은 영생하도록 솟아나는 </a:t>
                      </a:r>
                      <a:r>
                        <a:rPr lang="ko-KR" altLang="en-US" sz="2000" kern="0" spc="0" dirty="0">
                          <a:solidFill>
                            <a:srgbClr val="C00000"/>
                          </a:solidFill>
                          <a:effectLst/>
                        </a:rPr>
                        <a:t>샘물</a:t>
                      </a:r>
                      <a:r>
                        <a:rPr lang="ko-KR" altLang="en-US" sz="2000" kern="0" spc="0" dirty="0">
                          <a:effectLst/>
                        </a:rPr>
                        <a:t>이 되리라</a:t>
                      </a:r>
                      <a:r>
                        <a:rPr lang="en-US" altLang="ko-KR" sz="2000" kern="0" spc="0" dirty="0">
                          <a:effectLst/>
                        </a:rPr>
                        <a:t>(14</a:t>
                      </a:r>
                      <a:r>
                        <a:rPr lang="ko-KR" altLang="en-US" sz="2000" kern="0" spc="0" dirty="0">
                          <a:effectLst/>
                        </a:rPr>
                        <a:t>절</a:t>
                      </a:r>
                      <a:r>
                        <a:rPr lang="en-US" altLang="ko-KR" sz="2000" kern="0" spc="0" dirty="0">
                          <a:effectLst/>
                        </a:rPr>
                        <a:t>)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605373692"/>
                  </a:ext>
                </a:extLst>
              </a:tr>
              <a:tr h="103360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effectLst/>
                        </a:rPr>
                        <a:t>여인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effectLst/>
                        </a:rPr>
                        <a:t>주여 그런 </a:t>
                      </a:r>
                      <a:r>
                        <a:rPr lang="ko-KR" altLang="en-US" sz="2000" kern="0" spc="0" dirty="0">
                          <a:solidFill>
                            <a:srgbClr val="C00000"/>
                          </a:solidFill>
                          <a:effectLst/>
                        </a:rPr>
                        <a:t>물</a:t>
                      </a:r>
                      <a:r>
                        <a:rPr lang="ko-KR" altLang="en-US" sz="2000" kern="0" spc="0" dirty="0">
                          <a:effectLst/>
                        </a:rPr>
                        <a:t>을 내게 주사 목마르지도 않고 또 여기 물길으러 오지도 않게 하소서</a:t>
                      </a:r>
                      <a:r>
                        <a:rPr lang="en-US" altLang="ko-KR" sz="2000" kern="0" spc="0" dirty="0">
                          <a:effectLst/>
                        </a:rPr>
                        <a:t>(15</a:t>
                      </a:r>
                      <a:r>
                        <a:rPr lang="ko-KR" altLang="en-US" sz="2000" kern="0" spc="0" dirty="0">
                          <a:effectLst/>
                        </a:rPr>
                        <a:t>절</a:t>
                      </a:r>
                      <a:r>
                        <a:rPr lang="en-US" altLang="ko-KR" sz="2000" kern="0" spc="0" dirty="0">
                          <a:effectLst/>
                        </a:rPr>
                        <a:t>)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1809079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9456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>
            <a:extLst>
              <a:ext uri="{FF2B5EF4-FFF2-40B4-BE49-F238E27FC236}">
                <a16:creationId xmlns:a16="http://schemas.microsoft.com/office/drawing/2014/main" id="{12566A08-9827-4B6A-966C-476A9401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1992" y="1869556"/>
            <a:ext cx="803457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맑은 고딕" pitchFamily="50" charset="-127"/>
              </a:rPr>
              <a:t>  Impact(</a:t>
            </a:r>
            <a:r>
              <a:rPr lang="ko-KR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맑은 고딕" pitchFamily="50" charset="-127"/>
              </a:rPr>
              <a:t>충격주기</a:t>
            </a:r>
            <a:r>
              <a:rPr lang="en-US" altLang="ko-KR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맑은 고딕" pitchFamily="50" charset="-127"/>
              </a:rPr>
              <a:t>)</a:t>
            </a:r>
          </a:p>
          <a:p>
            <a:pPr algn="ctr" eaLnBrk="1" latinLnBrk="1" hangingPunct="1">
              <a:defRPr/>
            </a:pPr>
            <a:endParaRPr lang="en-US" altLang="ko-KR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  <a:ea typeface="맑은 고딕" pitchFamily="50" charset="-127"/>
            </a:endParaRPr>
          </a:p>
          <a:p>
            <a:pPr algn="ctr" eaLnBrk="1" latinLnBrk="1" hangingPunct="1">
              <a:defRPr/>
            </a:pPr>
            <a:r>
              <a:rPr lang="en-US" altLang="ko-KR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맑은 고딕" pitchFamily="50" charset="-127"/>
              </a:rPr>
              <a:t>…</a:t>
            </a:r>
            <a:r>
              <a:rPr lang="ko-KR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맑은 고딕" pitchFamily="50" charset="-127"/>
              </a:rPr>
              <a:t>가서 네 남편을 불러오라</a:t>
            </a:r>
            <a:r>
              <a:rPr lang="en-US" altLang="ko-KR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맑은 고딕" pitchFamily="50" charset="-127"/>
              </a:rPr>
              <a:t>(16</a:t>
            </a:r>
            <a:r>
              <a:rPr lang="ko-KR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맑은 고딕" pitchFamily="50" charset="-127"/>
              </a:rPr>
              <a:t>절</a:t>
            </a:r>
            <a:r>
              <a:rPr lang="en-US" altLang="ko-KR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맑은 고딕" pitchFamily="50" charset="-127"/>
              </a:rPr>
              <a:t>)</a:t>
            </a:r>
          </a:p>
        </p:txBody>
      </p:sp>
    </p:spTree>
  </p:cSld>
  <p:clrMapOvr>
    <a:masterClrMapping/>
  </p:clrMapOvr>
  <p:transition>
    <p:cover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E5050EA6-AE3A-47AB-8C20-2C1E544894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646853"/>
              </p:ext>
            </p:extLst>
          </p:nvPr>
        </p:nvGraphicFramePr>
        <p:xfrm>
          <a:off x="0" y="1612670"/>
          <a:ext cx="12192000" cy="380722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292096">
                  <a:extLst>
                    <a:ext uri="{9D8B030D-6E8A-4147-A177-3AD203B41FA5}">
                      <a16:colId xmlns:a16="http://schemas.microsoft.com/office/drawing/2014/main" val="3042692385"/>
                    </a:ext>
                  </a:extLst>
                </a:gridCol>
                <a:gridCol w="9899904">
                  <a:extLst>
                    <a:ext uri="{9D8B030D-6E8A-4147-A177-3AD203B41FA5}">
                      <a16:colId xmlns:a16="http://schemas.microsoft.com/office/drawing/2014/main" val="2939089285"/>
                    </a:ext>
                  </a:extLst>
                </a:gridCol>
              </a:tblGrid>
              <a:tr h="76258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effectLst/>
                        </a:rPr>
                        <a:t>6</a:t>
                      </a:r>
                      <a:r>
                        <a:rPr lang="ko-KR" altLang="en-US" sz="2000" kern="0" spc="0" dirty="0">
                          <a:effectLst/>
                        </a:rPr>
                        <a:t>절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effectLst/>
                        </a:rPr>
                        <a:t>때가 </a:t>
                      </a:r>
                      <a:r>
                        <a:rPr lang="ko-KR" altLang="en-US" sz="2000" kern="0" spc="0" dirty="0" err="1">
                          <a:effectLst/>
                        </a:rPr>
                        <a:t>여섯시쯤</a:t>
                      </a:r>
                      <a:r>
                        <a:rPr lang="ko-KR" altLang="en-US" sz="2000" kern="0" spc="0" dirty="0">
                          <a:effectLst/>
                        </a:rPr>
                        <a:t> 되었더라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3908906056"/>
                  </a:ext>
                </a:extLst>
              </a:tr>
              <a:tr h="76258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>
                          <a:effectLst/>
                        </a:rPr>
                        <a:t>16-18</a:t>
                      </a:r>
                      <a:r>
                        <a:rPr lang="ko-KR" altLang="en-US" sz="2000" kern="0" spc="0">
                          <a:effectLst/>
                        </a:rPr>
                        <a:t>절 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effectLst/>
                        </a:rPr>
                        <a:t>나는 남편이 </a:t>
                      </a:r>
                      <a:r>
                        <a:rPr lang="ko-KR" altLang="en-US" sz="2000" kern="0" spc="0" dirty="0" err="1">
                          <a:effectLst/>
                        </a:rPr>
                        <a:t>없나이다</a:t>
                      </a:r>
                      <a:r>
                        <a:rPr lang="ko-KR" altLang="en-US" sz="2000" kern="0" spc="0" dirty="0">
                          <a:effectLst/>
                        </a:rPr>
                        <a:t> 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1905760796"/>
                  </a:ext>
                </a:extLst>
              </a:tr>
              <a:tr h="76258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>
                          <a:effectLst/>
                        </a:rPr>
                        <a:t>12</a:t>
                      </a:r>
                      <a:r>
                        <a:rPr lang="ko-KR" altLang="en-US" sz="2000" kern="0" spc="0">
                          <a:effectLst/>
                        </a:rPr>
                        <a:t>절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effectLst/>
                        </a:rPr>
                        <a:t>당신이 야곱보다 더 </a:t>
                      </a:r>
                      <a:r>
                        <a:rPr lang="ko-KR" altLang="en-US" sz="2000" kern="0" spc="0" dirty="0" err="1">
                          <a:effectLst/>
                        </a:rPr>
                        <a:t>크니이까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764207986"/>
                  </a:ext>
                </a:extLst>
              </a:tr>
              <a:tr h="15194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>
                          <a:effectLst/>
                        </a:rPr>
                        <a:t>20</a:t>
                      </a:r>
                      <a:r>
                        <a:rPr lang="ko-KR" altLang="en-US" sz="2000" kern="0" spc="0">
                          <a:effectLst/>
                        </a:rPr>
                        <a:t>절 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effectLst/>
                        </a:rPr>
                        <a:t>우리 조상들은 이 산에서 예배하였는데 당신들의 말은 예배할 곳이 예루살렘에 있다 </a:t>
                      </a:r>
                      <a:r>
                        <a:rPr lang="ko-KR" altLang="en-US" sz="2000" kern="0" spc="0" dirty="0" err="1">
                          <a:effectLst/>
                        </a:rPr>
                        <a:t>하더이다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/>
                </a:tc>
                <a:extLst>
                  <a:ext uri="{0D108BD9-81ED-4DB2-BD59-A6C34878D82A}">
                    <a16:rowId xmlns:a16="http://schemas.microsoft.com/office/drawing/2014/main" val="58166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911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id="{44D37215-2295-4057-846F-BAA10FE37C96}"/>
              </a:ext>
            </a:extLst>
          </p:cNvPr>
          <p:cNvSpPr/>
          <p:nvPr/>
        </p:nvSpPr>
        <p:spPr>
          <a:xfrm>
            <a:off x="0" y="1164909"/>
            <a:ext cx="11264348" cy="4528181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8888BC-F73C-4B12-84AB-6BD93CF2C9B9}"/>
              </a:ext>
            </a:extLst>
          </p:cNvPr>
          <p:cNvSpPr txBox="1"/>
          <p:nvPr/>
        </p:nvSpPr>
        <p:spPr>
          <a:xfrm>
            <a:off x="1040234" y="2340528"/>
            <a:ext cx="94795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유대인</a:t>
            </a:r>
            <a:r>
              <a:rPr lang="en-US" altLang="ko-KR" sz="3600" b="1" dirty="0">
                <a:solidFill>
                  <a:schemeClr val="bg1"/>
                </a:solidFill>
              </a:rPr>
              <a:t>(9</a:t>
            </a:r>
            <a:r>
              <a:rPr lang="ko-KR" altLang="en-US" sz="3600" b="1" dirty="0">
                <a:solidFill>
                  <a:schemeClr val="bg1"/>
                </a:solidFill>
              </a:rPr>
              <a:t>절</a:t>
            </a:r>
            <a:r>
              <a:rPr lang="en-US" altLang="ko-KR" sz="3600" b="1" dirty="0">
                <a:solidFill>
                  <a:schemeClr val="bg1"/>
                </a:solidFill>
              </a:rPr>
              <a:t>)</a:t>
            </a:r>
          </a:p>
          <a:p>
            <a:r>
              <a:rPr lang="ko-KR" altLang="en-US" sz="3600" b="1" dirty="0">
                <a:solidFill>
                  <a:schemeClr val="bg1"/>
                </a:solidFill>
              </a:rPr>
              <a:t>주</a:t>
            </a:r>
            <a:r>
              <a:rPr lang="en-US" altLang="ko-KR" sz="3600" b="1" dirty="0">
                <a:solidFill>
                  <a:schemeClr val="bg1"/>
                </a:solidFill>
              </a:rPr>
              <a:t>(11,15</a:t>
            </a:r>
            <a:r>
              <a:rPr lang="ko-KR" altLang="en-US" sz="3600" b="1" dirty="0">
                <a:solidFill>
                  <a:schemeClr val="bg1"/>
                </a:solidFill>
              </a:rPr>
              <a:t>절</a:t>
            </a:r>
            <a:r>
              <a:rPr lang="en-US" altLang="ko-KR" sz="3600" b="1" dirty="0">
                <a:solidFill>
                  <a:schemeClr val="bg1"/>
                </a:solidFill>
              </a:rPr>
              <a:t>)</a:t>
            </a:r>
          </a:p>
          <a:p>
            <a:r>
              <a:rPr lang="ko-KR" altLang="en-US" sz="3600" b="1" dirty="0">
                <a:solidFill>
                  <a:schemeClr val="bg1"/>
                </a:solidFill>
              </a:rPr>
              <a:t>선지자</a:t>
            </a:r>
            <a:r>
              <a:rPr lang="en-US" altLang="ko-KR" sz="3600" b="1" dirty="0">
                <a:solidFill>
                  <a:schemeClr val="bg1"/>
                </a:solidFill>
              </a:rPr>
              <a:t>(19</a:t>
            </a:r>
            <a:r>
              <a:rPr lang="ko-KR" altLang="en-US" sz="3600" b="1" dirty="0">
                <a:solidFill>
                  <a:schemeClr val="bg1"/>
                </a:solidFill>
              </a:rPr>
              <a:t>절</a:t>
            </a:r>
            <a:r>
              <a:rPr lang="en-US" altLang="ko-KR" sz="3600" b="1" dirty="0">
                <a:solidFill>
                  <a:schemeClr val="bg1"/>
                </a:solidFill>
              </a:rPr>
              <a:t>)</a:t>
            </a:r>
          </a:p>
          <a:p>
            <a:r>
              <a:rPr lang="ko-KR" altLang="en-US" sz="3600" b="1" dirty="0">
                <a:solidFill>
                  <a:schemeClr val="bg1"/>
                </a:solidFill>
              </a:rPr>
              <a:t>메시야 곧 그리스도</a:t>
            </a:r>
            <a:r>
              <a:rPr lang="en-US" altLang="ko-KR" sz="3600" b="1" dirty="0">
                <a:solidFill>
                  <a:schemeClr val="bg1"/>
                </a:solidFill>
              </a:rPr>
              <a:t>(25</a:t>
            </a:r>
            <a:r>
              <a:rPr lang="ko-KR" altLang="en-US" sz="3600" b="1" dirty="0">
                <a:solidFill>
                  <a:schemeClr val="bg1"/>
                </a:solidFill>
              </a:rPr>
              <a:t>절</a:t>
            </a:r>
            <a:r>
              <a:rPr lang="en-US" altLang="ko-KR" sz="3600" b="1" dirty="0">
                <a:solidFill>
                  <a:schemeClr val="bg1"/>
                </a:solidFill>
              </a:rPr>
              <a:t>)</a:t>
            </a:r>
          </a:p>
          <a:p>
            <a:r>
              <a:rPr lang="en-US" altLang="ko-KR" sz="3600" b="1" dirty="0">
                <a:solidFill>
                  <a:schemeClr val="bg1"/>
                </a:solidFill>
              </a:rPr>
              <a:t> </a:t>
            </a:r>
            <a:endParaRPr lang="ko-KR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537991"/>
      </p:ext>
    </p:extLst>
  </p:cSld>
  <p:clrMapOvr>
    <a:masterClrMapping/>
  </p:clrMapOvr>
  <p:transition>
    <p:cover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>
            <a:extLst>
              <a:ext uri="{FF2B5EF4-FFF2-40B4-BE49-F238E27FC236}">
                <a16:creationId xmlns:a16="http://schemas.microsoft.com/office/drawing/2014/main" id="{8C11B237-7D83-4CB9-B657-43F6A506C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6952" y="1857364"/>
            <a:ext cx="399500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en-US" altLang="ko-KR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맑은 고딕" pitchFamily="50" charset="-127"/>
              </a:rPr>
              <a:t>  Impact</a:t>
            </a:r>
          </a:p>
        </p:txBody>
      </p:sp>
      <p:sp>
        <p:nvSpPr>
          <p:cNvPr id="245765" name="Text Box 5">
            <a:extLst>
              <a:ext uri="{FF2B5EF4-FFF2-40B4-BE49-F238E27FC236}">
                <a16:creationId xmlns:a16="http://schemas.microsoft.com/office/drawing/2014/main" id="{F11BAA82-E844-4CA4-A725-0604246E81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2095" y="3429001"/>
            <a:ext cx="6987810" cy="1877437"/>
          </a:xfrm>
          <a:prstGeom prst="rect">
            <a:avLst/>
          </a:prstGeom>
          <a:solidFill>
            <a:srgbClr val="BAD8BE"/>
          </a:solidFill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latinLnBrk="1" hangingPunct="1">
              <a:defRPr/>
            </a:pPr>
            <a:r>
              <a:rPr lang="ko-KR" altLang="en-US" sz="80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내가 곧 그로라</a:t>
            </a:r>
            <a:endParaRPr lang="en-US" altLang="ko-KR" sz="8000" b="1" spc="-150" dirty="0">
              <a:ln w="11430"/>
              <a:solidFill>
                <a:srgbClr val="D0666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ea typeface="맑은 고딕" pitchFamily="50" charset="-127"/>
            </a:endParaRPr>
          </a:p>
          <a:p>
            <a:pPr algn="ctr" eaLnBrk="1" latinLnBrk="1" hangingPunct="1">
              <a:defRPr/>
            </a:pPr>
            <a:r>
              <a:rPr lang="en-US" altLang="ko-KR" sz="36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(26</a:t>
            </a:r>
            <a:r>
              <a:rPr lang="ko-KR" altLang="en-US" sz="36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절</a:t>
            </a:r>
            <a:r>
              <a:rPr lang="en-US" altLang="ko-KR" sz="36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)</a:t>
            </a:r>
            <a:r>
              <a:rPr lang="ko-KR" altLang="en-US" sz="36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 </a:t>
            </a:r>
            <a:endParaRPr lang="en-US" altLang="ko-KR" sz="3600" b="1" spc="-150" dirty="0">
              <a:ln w="11430"/>
              <a:solidFill>
                <a:srgbClr val="D0666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ea typeface="맑은 고딕" pitchFamily="50" charset="-127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5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AutoShape 2">
            <a:extLst>
              <a:ext uri="{FF2B5EF4-FFF2-40B4-BE49-F238E27FC236}">
                <a16:creationId xmlns:a16="http://schemas.microsoft.com/office/drawing/2014/main" id="{E46E5390-8EFA-4A07-BFD3-16D2F5650F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6" y="2133601"/>
            <a:ext cx="6480175" cy="25193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06499" name="Text Box 6">
            <a:extLst>
              <a:ext uri="{FF2B5EF4-FFF2-40B4-BE49-F238E27FC236}">
                <a16:creationId xmlns:a16="http://schemas.microsoft.com/office/drawing/2014/main" id="{4B31E249-C44D-44F1-8E63-7C2592BF7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675" y="868363"/>
            <a:ext cx="10985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3600" dirty="0"/>
              <a:t>밑천</a:t>
            </a:r>
          </a:p>
        </p:txBody>
      </p:sp>
      <p:sp>
        <p:nvSpPr>
          <p:cNvPr id="106500" name="Rectangle 7">
            <a:extLst>
              <a:ext uri="{FF2B5EF4-FFF2-40B4-BE49-F238E27FC236}">
                <a16:creationId xmlns:a16="http://schemas.microsoft.com/office/drawing/2014/main" id="{25DCC07A-B785-4D0D-B3A7-2A266655D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363" y="2997201"/>
            <a:ext cx="2735262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06501" name="Text Box 8">
            <a:extLst>
              <a:ext uri="{FF2B5EF4-FFF2-40B4-BE49-F238E27FC236}">
                <a16:creationId xmlns:a16="http://schemas.microsoft.com/office/drawing/2014/main" id="{FEEA196C-0ED7-4806-BAEF-B860C0B89D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971550"/>
            <a:ext cx="565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200" dirty="0">
                <a:solidFill>
                  <a:srgbClr val="D06669"/>
                </a:solidFill>
                <a:latin typeface="Arial Black" panose="020B0A04020102020204" pitchFamily="34" charset="0"/>
              </a:rPr>
              <a:t>Title</a:t>
            </a:r>
          </a:p>
        </p:txBody>
      </p:sp>
      <p:sp>
        <p:nvSpPr>
          <p:cNvPr id="106502" name="Rectangle 9">
            <a:extLst>
              <a:ext uri="{FF2B5EF4-FFF2-40B4-BE49-F238E27FC236}">
                <a16:creationId xmlns:a16="http://schemas.microsoft.com/office/drawing/2014/main" id="{00D772A5-E7FA-44FE-A3F4-10E1B5662F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8239" y="933451"/>
            <a:ext cx="71437" cy="288925"/>
          </a:xfrm>
          <a:prstGeom prst="rect">
            <a:avLst/>
          </a:prstGeom>
          <a:solidFill>
            <a:srgbClr val="D06669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06503" name="Text Box 10">
            <a:extLst>
              <a:ext uri="{FF2B5EF4-FFF2-40B4-BE49-F238E27FC236}">
                <a16:creationId xmlns:a16="http://schemas.microsoft.com/office/drawing/2014/main" id="{864E2ABD-440D-42A4-B21B-F0671139F6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950" y="5373689"/>
            <a:ext cx="1646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900"/>
              <a:t>1 – 4  &lt;</a:t>
            </a:r>
            <a:r>
              <a:rPr lang="ko-KR" altLang="en-US" sz="900"/>
              <a:t>글과 그림 </a:t>
            </a:r>
            <a:r>
              <a:rPr lang="en-US" altLang="ko-KR" sz="900"/>
              <a:t>: </a:t>
            </a:r>
            <a:r>
              <a:rPr lang="ko-KR" altLang="en-US" sz="900"/>
              <a:t>이규영</a:t>
            </a:r>
            <a:r>
              <a:rPr lang="en-US" altLang="ko-KR" sz="900"/>
              <a:t>&gt;</a:t>
            </a:r>
          </a:p>
        </p:txBody>
      </p:sp>
      <p:pic>
        <p:nvPicPr>
          <p:cNvPr id="106504" name="Picture 11" descr="2-3_1">
            <a:extLst>
              <a:ext uri="{FF2B5EF4-FFF2-40B4-BE49-F238E27FC236}">
                <a16:creationId xmlns:a16="http://schemas.microsoft.com/office/drawing/2014/main" id="{D1671C71-4B7F-4656-ADA6-042ECFCC3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1" y="2276476"/>
            <a:ext cx="397192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0172" name="Text Box 12">
            <a:extLst>
              <a:ext uri="{FF2B5EF4-FFF2-40B4-BE49-F238E27FC236}">
                <a16:creationId xmlns:a16="http://schemas.microsoft.com/office/drawing/2014/main" id="{F7347AD4-A922-41CF-819B-45C9622F0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726" y="2874963"/>
            <a:ext cx="2492375" cy="8302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 dirty="0"/>
              <a:t>돈을 밑천으로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 dirty="0"/>
              <a:t>장사하는 사람은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03051903-541D-4E7A-960E-0B00EFF54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6199" y="571480"/>
            <a:ext cx="17235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(한)견출고딕" pitchFamily="18" charset="-127"/>
              </a:rPr>
              <a:t>웃음 속의 생각</a:t>
            </a:r>
            <a:endParaRPr lang="en-US" altLang="ko-KR" dirty="0">
              <a:ln w="18415" cmpd="sng">
                <a:noFill/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(한)견출고딕" pitchFamily="18" charset="-127"/>
            </a:endParaRPr>
          </a:p>
        </p:txBody>
      </p:sp>
      <p:sp>
        <p:nvSpPr>
          <p:cNvPr id="106507" name="AutoShape 5">
            <a:extLst>
              <a:ext uri="{FF2B5EF4-FFF2-40B4-BE49-F238E27FC236}">
                <a16:creationId xmlns:a16="http://schemas.microsoft.com/office/drawing/2014/main" id="{577DB720-8EA6-4418-AE2A-A4BE14106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751" y="642938"/>
            <a:ext cx="2500313" cy="857250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0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AutoShape 2">
            <a:extLst>
              <a:ext uri="{FF2B5EF4-FFF2-40B4-BE49-F238E27FC236}">
                <a16:creationId xmlns:a16="http://schemas.microsoft.com/office/drawing/2014/main" id="{F8CC1D6E-3026-4E8E-9F43-2F97567BB1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6" y="2133601"/>
            <a:ext cx="6480175" cy="25193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07523" name="Rectangle 7">
            <a:extLst>
              <a:ext uri="{FF2B5EF4-FFF2-40B4-BE49-F238E27FC236}">
                <a16:creationId xmlns:a16="http://schemas.microsoft.com/office/drawing/2014/main" id="{73A688AB-FB39-4C4F-BA60-522FF9D17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363" y="2997201"/>
            <a:ext cx="2735262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07524" name="Text Box 10">
            <a:extLst>
              <a:ext uri="{FF2B5EF4-FFF2-40B4-BE49-F238E27FC236}">
                <a16:creationId xmlns:a16="http://schemas.microsoft.com/office/drawing/2014/main" id="{63B6A2F9-85B2-40AA-8011-2AC3A15D8E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950" y="5373689"/>
            <a:ext cx="1646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900"/>
              <a:t>2 – 4  &lt;</a:t>
            </a:r>
            <a:r>
              <a:rPr lang="ko-KR" altLang="en-US" sz="900"/>
              <a:t>글과 그림 </a:t>
            </a:r>
            <a:r>
              <a:rPr lang="en-US" altLang="ko-KR" sz="900"/>
              <a:t>: </a:t>
            </a:r>
            <a:r>
              <a:rPr lang="ko-KR" altLang="en-US" sz="900"/>
              <a:t>이규영</a:t>
            </a:r>
            <a:r>
              <a:rPr lang="en-US" altLang="ko-KR" sz="900"/>
              <a:t>&gt;</a:t>
            </a:r>
          </a:p>
        </p:txBody>
      </p:sp>
      <p:pic>
        <p:nvPicPr>
          <p:cNvPr id="107525" name="Picture 11" descr="2-3_2">
            <a:extLst>
              <a:ext uri="{FF2B5EF4-FFF2-40B4-BE49-F238E27FC236}">
                <a16:creationId xmlns:a16="http://schemas.microsoft.com/office/drawing/2014/main" id="{8C171FA7-BD62-47AC-8284-953666C72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4" y="2276475"/>
            <a:ext cx="397192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1196" name="Text Box 12">
            <a:extLst>
              <a:ext uri="{FF2B5EF4-FFF2-40B4-BE49-F238E27FC236}">
                <a16:creationId xmlns:a16="http://schemas.microsoft.com/office/drawing/2014/main" id="{603A73F9-974C-45F0-880A-18DF9AA0A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725" y="3667125"/>
            <a:ext cx="2622550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ko-KR" altLang="en-US" sz="2400" dirty="0"/>
              <a:t>망할 수도 있지만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693A27C7-6F1C-4FE8-9EE0-E996DA187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675" y="868363"/>
            <a:ext cx="10985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3600" dirty="0"/>
              <a:t>밑천</a:t>
            </a:r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33D98307-3C20-4FCE-A210-786B3DA981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971550"/>
            <a:ext cx="565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200" dirty="0">
                <a:solidFill>
                  <a:srgbClr val="D06669"/>
                </a:solidFill>
                <a:latin typeface="Arial Black" panose="020B0A04020102020204" pitchFamily="34" charset="0"/>
              </a:rPr>
              <a:t>Title</a:t>
            </a: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7C78FF3C-9B5F-4DF2-8C69-A65FD8950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8239" y="933451"/>
            <a:ext cx="71437" cy="288925"/>
          </a:xfrm>
          <a:prstGeom prst="rect">
            <a:avLst/>
          </a:prstGeom>
          <a:solidFill>
            <a:srgbClr val="D06669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4C5EBAF3-7CB2-4880-B95C-08528CB82C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6199" y="571480"/>
            <a:ext cx="17235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(한)견출고딕" pitchFamily="18" charset="-127"/>
              </a:rPr>
              <a:t>웃음 속의 생각</a:t>
            </a:r>
            <a:endParaRPr lang="en-US" altLang="ko-KR" dirty="0">
              <a:ln w="18415" cmpd="sng">
                <a:noFill/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(한)견출고딕" pitchFamily="18" charset="-127"/>
            </a:endParaRP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0C757086-5D35-4729-A511-EBDFF3B14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751" y="642938"/>
            <a:ext cx="2500313" cy="857250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AutoShape 2">
            <a:extLst>
              <a:ext uri="{FF2B5EF4-FFF2-40B4-BE49-F238E27FC236}">
                <a16:creationId xmlns:a16="http://schemas.microsoft.com/office/drawing/2014/main" id="{09B6FEA7-0267-47DF-B4D5-D3344FC3F6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6" y="2133601"/>
            <a:ext cx="6480175" cy="25193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08547" name="Rectangle 7">
            <a:extLst>
              <a:ext uri="{FF2B5EF4-FFF2-40B4-BE49-F238E27FC236}">
                <a16:creationId xmlns:a16="http://schemas.microsoft.com/office/drawing/2014/main" id="{1BD559BF-75E6-4172-9A06-EE7C0F510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363" y="2997201"/>
            <a:ext cx="2735262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08548" name="Text Box 10">
            <a:extLst>
              <a:ext uri="{FF2B5EF4-FFF2-40B4-BE49-F238E27FC236}">
                <a16:creationId xmlns:a16="http://schemas.microsoft.com/office/drawing/2014/main" id="{B17DD1D5-6469-4B0E-829C-078107066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950" y="5373689"/>
            <a:ext cx="1646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900"/>
              <a:t>3 – 4  &lt;</a:t>
            </a:r>
            <a:r>
              <a:rPr lang="ko-KR" altLang="en-US" sz="900"/>
              <a:t>글과 그림 </a:t>
            </a:r>
            <a:r>
              <a:rPr lang="en-US" altLang="ko-KR" sz="900"/>
              <a:t>: </a:t>
            </a:r>
            <a:r>
              <a:rPr lang="ko-KR" altLang="en-US" sz="900"/>
              <a:t>이규영</a:t>
            </a:r>
            <a:r>
              <a:rPr lang="en-US" altLang="ko-KR" sz="900"/>
              <a:t>&gt;</a:t>
            </a:r>
          </a:p>
        </p:txBody>
      </p:sp>
      <p:pic>
        <p:nvPicPr>
          <p:cNvPr id="108549" name="Picture 11" descr="2-3_3">
            <a:extLst>
              <a:ext uri="{FF2B5EF4-FFF2-40B4-BE49-F238E27FC236}">
                <a16:creationId xmlns:a16="http://schemas.microsoft.com/office/drawing/2014/main" id="{75D1C03B-1375-4356-93C9-997E5319F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6" y="2349501"/>
            <a:ext cx="397192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20" name="Text Box 12">
            <a:extLst>
              <a:ext uri="{FF2B5EF4-FFF2-40B4-BE49-F238E27FC236}">
                <a16:creationId xmlns:a16="http://schemas.microsoft.com/office/drawing/2014/main" id="{99933CEF-47E6-4EDC-AF98-2D81AAB86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8164" y="2514601"/>
            <a:ext cx="2492375" cy="8302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 dirty="0"/>
              <a:t>웃음을 밑천으로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 dirty="0"/>
              <a:t>장사하는 사람은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FEF2D2E0-ACAA-4CA7-BAEB-7312EA428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675" y="868363"/>
            <a:ext cx="10985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3600" dirty="0"/>
              <a:t>밑천</a:t>
            </a:r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FF799D4C-7A94-4B92-86BF-AA7DA10654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971550"/>
            <a:ext cx="565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200" dirty="0">
                <a:solidFill>
                  <a:srgbClr val="D06669"/>
                </a:solidFill>
                <a:latin typeface="Arial Black" panose="020B0A04020102020204" pitchFamily="34" charset="0"/>
              </a:rPr>
              <a:t>Title</a:t>
            </a: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1BCC6080-0045-4439-8893-8938B4769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8239" y="933451"/>
            <a:ext cx="71437" cy="288925"/>
          </a:xfrm>
          <a:prstGeom prst="rect">
            <a:avLst/>
          </a:prstGeom>
          <a:solidFill>
            <a:srgbClr val="D06669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F9B3E427-5B9F-4E24-B4FE-E550A0679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6199" y="571480"/>
            <a:ext cx="17235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(한)견출고딕" pitchFamily="18" charset="-127"/>
              </a:rPr>
              <a:t>웃음 속의 생각</a:t>
            </a:r>
            <a:endParaRPr lang="en-US" altLang="ko-KR" dirty="0">
              <a:ln w="18415" cmpd="sng">
                <a:noFill/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(한)견출고딕" pitchFamily="18" charset="-127"/>
            </a:endParaRP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1D52E442-3050-4D82-A6F1-CC35F46E0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751" y="642938"/>
            <a:ext cx="2500313" cy="857250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AutoShape 2">
            <a:extLst>
              <a:ext uri="{FF2B5EF4-FFF2-40B4-BE49-F238E27FC236}">
                <a16:creationId xmlns:a16="http://schemas.microsoft.com/office/drawing/2014/main" id="{F0CE9AFA-67AA-49A0-AC2D-28C97F8B0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6" y="2133601"/>
            <a:ext cx="6480175" cy="25193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09571" name="Text Box 9">
            <a:extLst>
              <a:ext uri="{FF2B5EF4-FFF2-40B4-BE49-F238E27FC236}">
                <a16:creationId xmlns:a16="http://schemas.microsoft.com/office/drawing/2014/main" id="{ED82BF34-86C2-46CE-81F7-68DCBC154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950" y="5373689"/>
            <a:ext cx="1646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900"/>
              <a:t>4 – 4  &lt;</a:t>
            </a:r>
            <a:r>
              <a:rPr lang="ko-KR" altLang="en-US" sz="900"/>
              <a:t>글과 그림 </a:t>
            </a:r>
            <a:r>
              <a:rPr lang="en-US" altLang="ko-KR" sz="900"/>
              <a:t>: </a:t>
            </a:r>
            <a:r>
              <a:rPr lang="ko-KR" altLang="en-US" sz="900"/>
              <a:t>이규영</a:t>
            </a:r>
            <a:r>
              <a:rPr lang="en-US" altLang="ko-KR" sz="900"/>
              <a:t>&gt;</a:t>
            </a:r>
          </a:p>
        </p:txBody>
      </p:sp>
      <p:pic>
        <p:nvPicPr>
          <p:cNvPr id="109572" name="Picture 10" descr="2-3_4">
            <a:extLst>
              <a:ext uri="{FF2B5EF4-FFF2-40B4-BE49-F238E27FC236}">
                <a16:creationId xmlns:a16="http://schemas.microsoft.com/office/drawing/2014/main" id="{92A819AE-41B5-4620-B923-97378ABA0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339" y="2205039"/>
            <a:ext cx="3971925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3243" name="Text Box 11">
            <a:extLst>
              <a:ext uri="{FF2B5EF4-FFF2-40B4-BE49-F238E27FC236}">
                <a16:creationId xmlns:a16="http://schemas.microsoft.com/office/drawing/2014/main" id="{018066B2-CF50-432D-B755-718EB10AF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576" y="4171951"/>
            <a:ext cx="3349625" cy="4619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 dirty="0"/>
              <a:t>절대 망하는 법이 없다</a:t>
            </a:r>
            <a:r>
              <a:rPr lang="en-US" altLang="ko-KR" sz="2400" dirty="0"/>
              <a:t>.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8B786B72-88CE-4721-AD75-E845911A60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675" y="868363"/>
            <a:ext cx="10985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3600" dirty="0"/>
              <a:t>밑천</a:t>
            </a:r>
          </a:p>
        </p:txBody>
      </p:sp>
      <p:sp>
        <p:nvSpPr>
          <p:cNvPr id="12" name="Text Box 8">
            <a:extLst>
              <a:ext uri="{FF2B5EF4-FFF2-40B4-BE49-F238E27FC236}">
                <a16:creationId xmlns:a16="http://schemas.microsoft.com/office/drawing/2014/main" id="{92D26ECB-8F39-4309-8404-0055FAF58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971550"/>
            <a:ext cx="565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200" dirty="0">
                <a:solidFill>
                  <a:srgbClr val="D06669"/>
                </a:solidFill>
                <a:latin typeface="Arial Black" panose="020B0A04020102020204" pitchFamily="34" charset="0"/>
              </a:rPr>
              <a:t>Title</a:t>
            </a:r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8195F46A-5C1D-4B57-A109-E2B10E586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8239" y="933451"/>
            <a:ext cx="71437" cy="288925"/>
          </a:xfrm>
          <a:prstGeom prst="rect">
            <a:avLst/>
          </a:prstGeom>
          <a:solidFill>
            <a:srgbClr val="D06669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4D97FE56-412C-472C-8F75-A7796C051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6199" y="571480"/>
            <a:ext cx="17235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(한)견출고딕" pitchFamily="18" charset="-127"/>
              </a:rPr>
              <a:t>웃음 속의 생각</a:t>
            </a:r>
            <a:endParaRPr lang="en-US" altLang="ko-KR" dirty="0">
              <a:ln w="18415" cmpd="sng">
                <a:noFill/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(한)견출고딕" pitchFamily="18" charset="-127"/>
            </a:endParaRPr>
          </a:p>
        </p:txBody>
      </p:sp>
      <p:sp>
        <p:nvSpPr>
          <p:cNvPr id="16" name="AutoShape 5">
            <a:extLst>
              <a:ext uri="{FF2B5EF4-FFF2-40B4-BE49-F238E27FC236}">
                <a16:creationId xmlns:a16="http://schemas.microsoft.com/office/drawing/2014/main" id="{7093F01D-926B-4B6D-8375-AB0E5D6D4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751" y="642938"/>
            <a:ext cx="2500313" cy="857250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3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AutoShape 2">
            <a:extLst>
              <a:ext uri="{FF2B5EF4-FFF2-40B4-BE49-F238E27FC236}">
                <a16:creationId xmlns:a16="http://schemas.microsoft.com/office/drawing/2014/main" id="{76F4D385-3D7C-4BD2-B93B-3810A52BD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6" y="1916114"/>
            <a:ext cx="5184775" cy="2592387"/>
          </a:xfrm>
          <a:prstGeom prst="roundRect">
            <a:avLst>
              <a:gd name="adj" fmla="val 6940"/>
            </a:avLst>
          </a:prstGeom>
          <a:solidFill>
            <a:srgbClr val="DDDDDD">
              <a:alpha val="63136"/>
            </a:srgbClr>
          </a:solidFill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pic>
        <p:nvPicPr>
          <p:cNvPr id="110595" name="Picture 3" descr="편지_3">
            <a:extLst>
              <a:ext uri="{FF2B5EF4-FFF2-40B4-BE49-F238E27FC236}">
                <a16:creationId xmlns:a16="http://schemas.microsoft.com/office/drawing/2014/main" id="{801A715C-89D3-4B8E-9014-0F4A3F85F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8409">
            <a:off x="2497138" y="1411288"/>
            <a:ext cx="2551112" cy="36576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  <a:effectLst>
            <a:outerShdw dist="8980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96" name="Text Box 6">
            <a:extLst>
              <a:ext uri="{FF2B5EF4-FFF2-40B4-BE49-F238E27FC236}">
                <a16:creationId xmlns:a16="http://schemas.microsoft.com/office/drawing/2014/main" id="{43616721-3D2A-4DE9-8E99-5724FCDD6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0738" y="911226"/>
            <a:ext cx="2317750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800" dirty="0"/>
              <a:t>감사드립니다</a:t>
            </a:r>
          </a:p>
        </p:txBody>
      </p:sp>
      <p:sp>
        <p:nvSpPr>
          <p:cNvPr id="110597" name="Rectangle 7">
            <a:extLst>
              <a:ext uri="{FF2B5EF4-FFF2-40B4-BE49-F238E27FC236}">
                <a16:creationId xmlns:a16="http://schemas.microsoft.com/office/drawing/2014/main" id="{2C401ECA-4D7E-4C5C-B39D-AD3C79D35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9300" y="933451"/>
            <a:ext cx="71438" cy="288925"/>
          </a:xfrm>
          <a:prstGeom prst="rect">
            <a:avLst/>
          </a:prstGeom>
          <a:solidFill>
            <a:srgbClr val="D06669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10598" name="Text Box 9">
            <a:extLst>
              <a:ext uri="{FF2B5EF4-FFF2-40B4-BE49-F238E27FC236}">
                <a16:creationId xmlns:a16="http://schemas.microsoft.com/office/drawing/2014/main" id="{3E88C65B-A204-4E7E-BDB3-ACA874684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4814" y="2078039"/>
            <a:ext cx="45688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교회 출석이 은혜가 아닌 상처만 되던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저에게</a:t>
            </a:r>
            <a:r>
              <a:rPr lang="en-US" altLang="ko-KR" sz="1800"/>
              <a:t>, </a:t>
            </a:r>
            <a:r>
              <a:rPr lang="ko-KR" altLang="en-US" sz="1800"/>
              <a:t>어느 날 예수님께서 예고도 없이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찾아 오셨습니다</a:t>
            </a:r>
            <a:r>
              <a:rPr lang="en-US" altLang="ko-KR" sz="1800"/>
              <a:t>. </a:t>
            </a:r>
            <a:r>
              <a:rPr lang="ko-KR" altLang="en-US" sz="1800"/>
              <a:t>작년 가을</a:t>
            </a:r>
            <a:r>
              <a:rPr lang="en-US" altLang="ko-KR" sz="1800"/>
              <a:t>, </a:t>
            </a:r>
            <a:r>
              <a:rPr lang="ko-KR" altLang="en-US" sz="1800"/>
              <a:t>여느 때처럼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신앙문제로 아내와 티격태격 하던 중</a:t>
            </a:r>
            <a:r>
              <a:rPr lang="en-US" altLang="ko-KR" sz="1800"/>
              <a:t>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당연히 악을 쓰며 화를 내어야 할 아내가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활짝 웃고 있었습니다</a:t>
            </a:r>
            <a:r>
              <a:rPr lang="en-US" altLang="ko-KR" sz="1800"/>
              <a:t>. </a:t>
            </a:r>
            <a:r>
              <a:rPr lang="ko-KR" altLang="en-US" sz="1800"/>
              <a:t>그때의 아내 모습은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결혼 </a:t>
            </a:r>
            <a:r>
              <a:rPr lang="en-US" altLang="ko-KR" sz="1800"/>
              <a:t>30</a:t>
            </a:r>
            <a:r>
              <a:rPr lang="ko-KR" altLang="en-US" sz="1800"/>
              <a:t>년 동안 제가 한번도 보지 못한</a:t>
            </a:r>
            <a:r>
              <a:rPr lang="en-US" altLang="ko-KR" sz="1800"/>
              <a:t>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딱 처음 보는 천사의 얼굴 그대로였습니다</a:t>
            </a:r>
            <a:r>
              <a:rPr lang="en-US" altLang="ko-KR" sz="1800"/>
              <a:t>.</a:t>
            </a:r>
          </a:p>
        </p:txBody>
      </p:sp>
      <p:sp>
        <p:nvSpPr>
          <p:cNvPr id="110599" name="Text Box 10">
            <a:extLst>
              <a:ext uri="{FF2B5EF4-FFF2-40B4-BE49-F238E27FC236}">
                <a16:creationId xmlns:a16="http://schemas.microsoft.com/office/drawing/2014/main" id="{79868959-CEBD-4776-860A-2D4795079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139" y="5157789"/>
            <a:ext cx="5683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000"/>
              <a:t>&lt;1-3&gt;</a:t>
            </a:r>
          </a:p>
        </p:txBody>
      </p:sp>
      <p:sp>
        <p:nvSpPr>
          <p:cNvPr id="110600" name="Text Box 8">
            <a:extLst>
              <a:ext uri="{FF2B5EF4-FFF2-40B4-BE49-F238E27FC236}">
                <a16:creationId xmlns:a16="http://schemas.microsoft.com/office/drawing/2014/main" id="{F8E1FD8F-32C2-4D70-8EE1-FA6B20616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25" y="1000125"/>
            <a:ext cx="565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200" dirty="0">
                <a:solidFill>
                  <a:srgbClr val="D06669"/>
                </a:solidFill>
                <a:latin typeface="Arial Black" panose="020B0A04020102020204" pitchFamily="34" charset="0"/>
              </a:rPr>
              <a:t>Title</a:t>
            </a: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3A072157-87C0-4296-A2C1-F6E23B277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906" y="571480"/>
            <a:ext cx="7822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(한)견출고딕" pitchFamily="18" charset="-127"/>
              </a:rPr>
              <a:t>Letter</a:t>
            </a:r>
          </a:p>
        </p:txBody>
      </p:sp>
      <p:sp>
        <p:nvSpPr>
          <p:cNvPr id="110602" name="AutoShape 5">
            <a:extLst>
              <a:ext uri="{FF2B5EF4-FFF2-40B4-BE49-F238E27FC236}">
                <a16:creationId xmlns:a16="http://schemas.microsoft.com/office/drawing/2014/main" id="{7128C8B4-7D70-49BD-9201-D0ED38FC78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3189" y="642938"/>
            <a:ext cx="3214687" cy="857250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solidFill>
                <a:srgbClr val="D06669"/>
              </a:solidFill>
            </a:endParaRPr>
          </a:p>
        </p:txBody>
      </p:sp>
    </p:spTree>
  </p:cSld>
  <p:clrMapOvr>
    <a:masterClrMapping/>
  </p:clrMapOvr>
  <p:transition>
    <p:strips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1E2042-48A8-4F9B-A909-41FFD239B204}"/>
              </a:ext>
            </a:extLst>
          </p:cNvPr>
          <p:cNvSpPr/>
          <p:nvPr/>
        </p:nvSpPr>
        <p:spPr>
          <a:xfrm>
            <a:off x="0" y="799477"/>
            <a:ext cx="8833282" cy="5259046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DADE4311-12C1-4D3E-BCF8-18454B64D643}"/>
              </a:ext>
            </a:extLst>
          </p:cNvPr>
          <p:cNvSpPr/>
          <p:nvPr/>
        </p:nvSpPr>
        <p:spPr>
          <a:xfrm>
            <a:off x="1596069" y="1404507"/>
            <a:ext cx="5639231" cy="4048983"/>
          </a:xfrm>
          <a:prstGeom prst="frame">
            <a:avLst>
              <a:gd name="adj1" fmla="val 143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88FA4AB-A084-40D2-BA89-E5D00C49EE4F}"/>
              </a:ext>
            </a:extLst>
          </p:cNvPr>
          <p:cNvGrpSpPr/>
          <p:nvPr/>
        </p:nvGrpSpPr>
        <p:grpSpPr>
          <a:xfrm>
            <a:off x="2207150" y="2613959"/>
            <a:ext cx="4209637" cy="1493949"/>
            <a:chOff x="1762731" y="2345238"/>
            <a:chExt cx="3755997" cy="149394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211731-A942-4BA5-BA9C-AF078FE7C1B2}"/>
                </a:ext>
              </a:extLst>
            </p:cNvPr>
            <p:cNvSpPr txBox="1"/>
            <p:nvPr/>
          </p:nvSpPr>
          <p:spPr>
            <a:xfrm>
              <a:off x="1767215" y="2345238"/>
              <a:ext cx="3751513" cy="656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D06669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맑은 고딕" panose="020B0503020000020004" pitchFamily="50" charset="-127"/>
                  <a:cs typeface="+mn-cs"/>
                </a:rPr>
                <a:t>아내행복교실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06669"/>
                </a:solidFill>
                <a:effectLst/>
                <a:uLnTx/>
                <a:uFillTx/>
                <a:latin typeface="Montserrat Black" panose="00000A00000000000000" pitchFamily="50" charset="0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D23EEB2-CFA8-4921-88D1-7C76D6A64F75}"/>
                </a:ext>
              </a:extLst>
            </p:cNvPr>
            <p:cNvSpPr txBox="1"/>
            <p:nvPr/>
          </p:nvSpPr>
          <p:spPr>
            <a:xfrm>
              <a:off x="1762731" y="3582707"/>
              <a:ext cx="3469779" cy="2564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+mn-ea"/>
                  <a:cs typeface="+mn-cs"/>
                </a:rPr>
                <a:t>Session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2. </a:t>
              </a:r>
              <a:r>
                <a:rPr kumimoji="0" lang="ko-KR" alt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Roboto" panose="02000000000000000000"/>
                  <a:ea typeface="맑은 고딕" panose="020B0503020000020004" pitchFamily="50" charset="-127"/>
                  <a:cs typeface="+mn-cs"/>
                </a:rPr>
                <a:t>남편바로보기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5000"/>
                    <a:lumOff val="35000"/>
                  </a:srgbClr>
                </a:solidFill>
                <a:effectLst/>
                <a:uLnTx/>
                <a:uFillTx/>
                <a:latin typeface="Roboto" panose="02000000000000000000"/>
                <a:ea typeface="+mn-ea"/>
                <a:cs typeface="+mn-cs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E81AA6F-31B5-436D-AD84-467CC9664CD4}"/>
              </a:ext>
            </a:extLst>
          </p:cNvPr>
          <p:cNvSpPr/>
          <p:nvPr/>
        </p:nvSpPr>
        <p:spPr>
          <a:xfrm>
            <a:off x="242657" y="6230215"/>
            <a:ext cx="4252072" cy="173189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©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사단법인 하이패밀리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+mn-cs"/>
              </a:rPr>
              <a:t>, 2019.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anose="02000000000000000000"/>
              <a:ea typeface="PT Sans" panose="020B0503020203020204" pitchFamily="34" charset="0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182E0F-716D-4B3C-9E80-DD8179D5740B}"/>
              </a:ext>
            </a:extLst>
          </p:cNvPr>
          <p:cNvSpPr txBox="1"/>
          <p:nvPr/>
        </p:nvSpPr>
        <p:spPr>
          <a:xfrm rot="16200000">
            <a:off x="-390685" y="3352056"/>
            <a:ext cx="237744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991D7BF-0492-4F41-85D7-CB3A4D18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49" y="5620594"/>
            <a:ext cx="1299494" cy="180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6019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AutoShape 2">
            <a:extLst>
              <a:ext uri="{FF2B5EF4-FFF2-40B4-BE49-F238E27FC236}">
                <a16:creationId xmlns:a16="http://schemas.microsoft.com/office/drawing/2014/main" id="{197A7B13-5B58-4D13-BE2D-B9C728131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6" y="1916114"/>
            <a:ext cx="5184775" cy="2592387"/>
          </a:xfrm>
          <a:prstGeom prst="roundRect">
            <a:avLst>
              <a:gd name="adj" fmla="val 6940"/>
            </a:avLst>
          </a:prstGeom>
          <a:solidFill>
            <a:srgbClr val="DDDDDD">
              <a:alpha val="63136"/>
            </a:srgbClr>
          </a:solidFill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pic>
        <p:nvPicPr>
          <p:cNvPr id="112643" name="Picture 3" descr="편지_3">
            <a:extLst>
              <a:ext uri="{FF2B5EF4-FFF2-40B4-BE49-F238E27FC236}">
                <a16:creationId xmlns:a16="http://schemas.microsoft.com/office/drawing/2014/main" id="{CC5E7992-0317-40D2-8C22-12CE4E89E4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8409">
            <a:off x="2497138" y="1411288"/>
            <a:ext cx="2551112" cy="36576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  <a:effectLst>
            <a:outerShdw dist="8980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44" name="Text Box 9">
            <a:extLst>
              <a:ext uri="{FF2B5EF4-FFF2-40B4-BE49-F238E27FC236}">
                <a16:creationId xmlns:a16="http://schemas.microsoft.com/office/drawing/2014/main" id="{1AEF0B80-C042-475F-8806-D23AE38CB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8464" y="2078038"/>
            <a:ext cx="459898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평소의 아내로서는 절대로 불가능한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표정이며</a:t>
            </a:r>
            <a:r>
              <a:rPr lang="en-US" altLang="ko-KR" sz="1800"/>
              <a:t>, </a:t>
            </a:r>
            <a:r>
              <a:rPr lang="ko-KR" altLang="en-US" sz="1800"/>
              <a:t>상상조차도 할 수 없는 화평과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인자함이 그 얼굴에 가득 차서 저를 감동케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했는데</a:t>
            </a:r>
            <a:r>
              <a:rPr lang="en-US" altLang="ko-KR" sz="1800"/>
              <a:t>, </a:t>
            </a:r>
            <a:r>
              <a:rPr lang="ko-KR" altLang="en-US" sz="1800"/>
              <a:t>성령의 역사 없이는 있을 수 없는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모습이었습니다</a:t>
            </a:r>
            <a:r>
              <a:rPr lang="en-US" altLang="ko-KR" sz="1800"/>
              <a:t>. </a:t>
            </a:r>
            <a:r>
              <a:rPr lang="en-US" altLang="ko-KR" sz="1800">
                <a:latin typeface="Arial" panose="020B0604020202020204" pitchFamily="34" charset="0"/>
              </a:rPr>
              <a:t>“</a:t>
            </a:r>
            <a:r>
              <a:rPr lang="ko-KR" altLang="en-US" sz="1800"/>
              <a:t>이것이 바로 성령이다</a:t>
            </a:r>
            <a:r>
              <a:rPr lang="en-US" altLang="ko-KR" sz="1800"/>
              <a:t>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하나님</a:t>
            </a:r>
            <a:r>
              <a:rPr lang="en-US" altLang="ko-KR" sz="1800"/>
              <a:t>, </a:t>
            </a:r>
            <a:r>
              <a:rPr lang="ko-KR" altLang="en-US" sz="1800"/>
              <a:t>아멘</a:t>
            </a:r>
            <a:r>
              <a:rPr lang="en-US" altLang="ko-KR" sz="1800"/>
              <a:t>!</a:t>
            </a:r>
            <a:r>
              <a:rPr lang="en-US" altLang="ko-KR" sz="1800">
                <a:latin typeface="Arial" panose="020B0604020202020204" pitchFamily="34" charset="0"/>
              </a:rPr>
              <a:t>”</a:t>
            </a:r>
            <a:r>
              <a:rPr lang="ko-KR" altLang="en-US" sz="1800"/>
              <a:t>하면서 저도 모르게 마음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속으로 크게 외쳤습니다</a:t>
            </a:r>
            <a:r>
              <a:rPr lang="en-US" altLang="ko-KR" sz="1800"/>
              <a:t>.</a:t>
            </a:r>
          </a:p>
        </p:txBody>
      </p:sp>
      <p:sp>
        <p:nvSpPr>
          <p:cNvPr id="112645" name="Text Box 10">
            <a:extLst>
              <a:ext uri="{FF2B5EF4-FFF2-40B4-BE49-F238E27FC236}">
                <a16:creationId xmlns:a16="http://schemas.microsoft.com/office/drawing/2014/main" id="{435976D2-2103-4303-B866-CB9A82F0D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139" y="5157789"/>
            <a:ext cx="5683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000"/>
              <a:t>&lt;2-3&gt;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08C805D5-DA74-48CF-AB6D-28AA8B6152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0738" y="911226"/>
            <a:ext cx="2317750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800" dirty="0"/>
              <a:t>감사드립니다</a:t>
            </a: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1DEF52BA-EF08-4E82-AC7A-D03A2709B5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9300" y="933451"/>
            <a:ext cx="71438" cy="288925"/>
          </a:xfrm>
          <a:prstGeom prst="rect">
            <a:avLst/>
          </a:prstGeom>
          <a:solidFill>
            <a:srgbClr val="D06669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2E6C3D78-8963-4233-A3D9-4CFBAD18B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25" y="1000125"/>
            <a:ext cx="565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200" dirty="0">
                <a:solidFill>
                  <a:srgbClr val="D06669"/>
                </a:solidFill>
                <a:latin typeface="Arial Black" panose="020B0A04020102020204" pitchFamily="34" charset="0"/>
              </a:rPr>
              <a:t>Title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4B957420-4F52-45C9-A713-935BD1B3D5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906" y="571480"/>
            <a:ext cx="7822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(한)견출고딕" pitchFamily="18" charset="-127"/>
              </a:rPr>
              <a:t>Letter</a:t>
            </a:r>
          </a:p>
        </p:txBody>
      </p:sp>
      <p:sp>
        <p:nvSpPr>
          <p:cNvPr id="16" name="AutoShape 5">
            <a:extLst>
              <a:ext uri="{FF2B5EF4-FFF2-40B4-BE49-F238E27FC236}">
                <a16:creationId xmlns:a16="http://schemas.microsoft.com/office/drawing/2014/main" id="{CBF9C811-AFD9-47BF-865D-5CE53030D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3189" y="642938"/>
            <a:ext cx="3214687" cy="857250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solidFill>
                <a:srgbClr val="D06669"/>
              </a:solidFill>
            </a:endParaRPr>
          </a:p>
        </p:txBody>
      </p:sp>
    </p:spTree>
  </p:cSld>
  <p:clrMapOvr>
    <a:masterClrMapping/>
  </p:clrMapOvr>
  <p:transition>
    <p:strips dir="l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AutoShape 2">
            <a:extLst>
              <a:ext uri="{FF2B5EF4-FFF2-40B4-BE49-F238E27FC236}">
                <a16:creationId xmlns:a16="http://schemas.microsoft.com/office/drawing/2014/main" id="{F4BA47DF-5847-4ED8-AA86-AD552F290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6" y="1916113"/>
            <a:ext cx="5184775" cy="3384550"/>
          </a:xfrm>
          <a:prstGeom prst="roundRect">
            <a:avLst>
              <a:gd name="adj" fmla="val 6940"/>
            </a:avLst>
          </a:prstGeom>
          <a:solidFill>
            <a:srgbClr val="DDDDDD">
              <a:alpha val="63136"/>
            </a:srgbClr>
          </a:solidFill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pic>
        <p:nvPicPr>
          <p:cNvPr id="114691" name="Picture 3" descr="편지_3">
            <a:extLst>
              <a:ext uri="{FF2B5EF4-FFF2-40B4-BE49-F238E27FC236}">
                <a16:creationId xmlns:a16="http://schemas.microsoft.com/office/drawing/2014/main" id="{66F2B0BE-A4C6-447B-9E81-62B74A1C9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8409">
            <a:off x="2497138" y="1411288"/>
            <a:ext cx="2551112" cy="36576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  <a:effectLst>
            <a:outerShdw dist="8980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92" name="Text Box 9">
            <a:extLst>
              <a:ext uri="{FF2B5EF4-FFF2-40B4-BE49-F238E27FC236}">
                <a16:creationId xmlns:a16="http://schemas.microsoft.com/office/drawing/2014/main" id="{71944D56-4BEB-4040-B86E-FA4F645543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4338" y="2116139"/>
            <a:ext cx="4805362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그 모습을 본 후</a:t>
            </a:r>
            <a:r>
              <a:rPr lang="en-US" altLang="ko-KR" sz="1800"/>
              <a:t>, </a:t>
            </a:r>
            <a:r>
              <a:rPr lang="ko-KR" altLang="en-US" sz="1800"/>
              <a:t>꽁꽁 얼어 붙어서 꼼짝도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하지 않던 저의 편견과 고집</a:t>
            </a:r>
            <a:r>
              <a:rPr lang="en-US" altLang="ko-KR" sz="1800"/>
              <a:t>, </a:t>
            </a:r>
            <a:r>
              <a:rPr lang="ko-KR" altLang="en-US" sz="1800"/>
              <a:t>그리고 저의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세상적인 지식과 교양이 한 순간에 무너지며</a:t>
            </a:r>
            <a:r>
              <a:rPr lang="en-US" altLang="ko-KR" sz="1800"/>
              <a:t>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제가 새로 태어나는 듯 정신이 번쩍 들었습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니다</a:t>
            </a:r>
            <a:r>
              <a:rPr lang="en-US" altLang="ko-KR" sz="1800"/>
              <a:t>. </a:t>
            </a:r>
            <a:r>
              <a:rPr lang="ko-KR" altLang="en-US" sz="1800"/>
              <a:t>지금부터 </a:t>
            </a:r>
            <a:r>
              <a:rPr lang="ko-KR" altLang="en-US" sz="1800">
                <a:latin typeface="Arial" panose="020B0604020202020204" pitchFamily="34" charset="0"/>
              </a:rPr>
              <a:t>“</a:t>
            </a:r>
            <a:r>
              <a:rPr lang="ko-KR" altLang="en-US" sz="1800"/>
              <a:t>나도 예수님을 확실하게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믿어야지</a:t>
            </a:r>
            <a:r>
              <a:rPr lang="en-US" altLang="ko-KR" sz="1800"/>
              <a:t>!</a:t>
            </a:r>
            <a:r>
              <a:rPr lang="en-US" altLang="ko-KR" sz="1800">
                <a:latin typeface="Arial" panose="020B0604020202020204" pitchFamily="34" charset="0"/>
              </a:rPr>
              <a:t>”</a:t>
            </a:r>
            <a:r>
              <a:rPr lang="ko-KR" altLang="en-US" sz="1800"/>
              <a:t>하며 저는 마음속으로 이번에는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예수님께 맹세를 하였습니다</a:t>
            </a:r>
            <a:r>
              <a:rPr lang="en-US" altLang="ko-KR" sz="1800"/>
              <a:t>. </a:t>
            </a:r>
            <a:r>
              <a:rPr lang="ko-KR" altLang="en-US" sz="1800"/>
              <a:t>그 순간 저의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내면적인 변화를 아내는 전혀 감지하지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못하고 있는 것을 느끼면서</a:t>
            </a:r>
            <a:r>
              <a:rPr lang="en-US" altLang="ko-KR" sz="1800"/>
              <a:t>, </a:t>
            </a:r>
            <a:r>
              <a:rPr lang="ko-KR" altLang="en-US" sz="1800"/>
              <a:t>저는 성령님께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감사드렸고</a:t>
            </a:r>
            <a:r>
              <a:rPr lang="en-US" altLang="ko-KR" sz="1800"/>
              <a:t>, </a:t>
            </a:r>
            <a:r>
              <a:rPr lang="ko-KR" altLang="en-US" sz="1800"/>
              <a:t>성령께서 저를 인도하시는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800"/>
              <a:t>것으로 확신하였습니다</a:t>
            </a:r>
            <a:r>
              <a:rPr lang="en-US" altLang="ko-KR" sz="1800"/>
              <a:t>.</a:t>
            </a:r>
          </a:p>
        </p:txBody>
      </p:sp>
      <p:sp>
        <p:nvSpPr>
          <p:cNvPr id="114693" name="Text Box 10">
            <a:extLst>
              <a:ext uri="{FF2B5EF4-FFF2-40B4-BE49-F238E27FC236}">
                <a16:creationId xmlns:a16="http://schemas.microsoft.com/office/drawing/2014/main" id="{BA0C9D2D-B65A-4A12-BB49-514ABE3BD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139" y="5157789"/>
            <a:ext cx="5683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000"/>
              <a:t>&lt;3-3&gt;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50E58F82-EF33-41E1-90D0-39D3B27F5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0738" y="911226"/>
            <a:ext cx="2317750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800" dirty="0"/>
              <a:t>감사드립니다</a:t>
            </a: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9A1DF101-333C-4628-8722-4EEB63E9A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9300" y="933451"/>
            <a:ext cx="71438" cy="288925"/>
          </a:xfrm>
          <a:prstGeom prst="rect">
            <a:avLst/>
          </a:prstGeom>
          <a:solidFill>
            <a:srgbClr val="D06669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4C554766-139C-44C6-876A-F47198029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25" y="1000125"/>
            <a:ext cx="565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200" dirty="0">
                <a:solidFill>
                  <a:srgbClr val="D06669"/>
                </a:solidFill>
                <a:latin typeface="Arial Black" panose="020B0A04020102020204" pitchFamily="34" charset="0"/>
              </a:rPr>
              <a:t>Title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517C0E5B-35D9-41D5-9550-EBB537AA36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906" y="571480"/>
            <a:ext cx="7822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(한)견출고딕" pitchFamily="18" charset="-127"/>
              </a:rPr>
              <a:t>Letter</a:t>
            </a:r>
          </a:p>
        </p:txBody>
      </p:sp>
      <p:sp>
        <p:nvSpPr>
          <p:cNvPr id="16" name="AutoShape 5">
            <a:extLst>
              <a:ext uri="{FF2B5EF4-FFF2-40B4-BE49-F238E27FC236}">
                <a16:creationId xmlns:a16="http://schemas.microsoft.com/office/drawing/2014/main" id="{BF7A42A1-A873-4007-9637-4A885FF88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3189" y="642938"/>
            <a:ext cx="3214687" cy="857250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solidFill>
                <a:srgbClr val="D06669"/>
              </a:solidFill>
            </a:endParaRPr>
          </a:p>
        </p:txBody>
      </p:sp>
    </p:spTree>
  </p:cSld>
  <p:clrMapOvr>
    <a:masterClrMapping/>
  </p:clrMapOvr>
  <p:transition>
    <p:strips dir="l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5">
            <a:extLst>
              <a:ext uri="{FF2B5EF4-FFF2-40B4-BE49-F238E27FC236}">
                <a16:creationId xmlns:a16="http://schemas.microsoft.com/office/drawing/2014/main" id="{D61A2E9F-394F-4052-934C-6CFCD328B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771526"/>
            <a:ext cx="2851150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800" dirty="0"/>
              <a:t>사랑한다는 것은</a:t>
            </a:r>
          </a:p>
        </p:txBody>
      </p:sp>
      <p:sp>
        <p:nvSpPr>
          <p:cNvPr id="224263" name="Text Box 7">
            <a:extLst>
              <a:ext uri="{FF2B5EF4-FFF2-40B4-BE49-F238E27FC236}">
                <a16:creationId xmlns:a16="http://schemas.microsoft.com/office/drawing/2014/main" id="{7C583C3C-83FB-4851-974D-A921802BD8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6" y="1500188"/>
            <a:ext cx="393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/>
              <a:t>아침에 만나는 그대의 환한 미소</a:t>
            </a:r>
            <a:r>
              <a:rPr lang="en-US" altLang="ko-KR" sz="2000"/>
              <a:t>.</a:t>
            </a:r>
          </a:p>
        </p:txBody>
      </p:sp>
      <p:sp>
        <p:nvSpPr>
          <p:cNvPr id="224264" name="Text Box 8">
            <a:extLst>
              <a:ext uri="{FF2B5EF4-FFF2-40B4-BE49-F238E27FC236}">
                <a16:creationId xmlns:a16="http://schemas.microsoft.com/office/drawing/2014/main" id="{F4B4B97E-05A4-4B67-87FB-422198413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75" y="1917701"/>
            <a:ext cx="3613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>
                <a:solidFill>
                  <a:srgbClr val="123B68"/>
                </a:solidFill>
              </a:rPr>
              <a:t>웃음이 마르고 꿈이 사라지고</a:t>
            </a:r>
          </a:p>
        </p:txBody>
      </p:sp>
      <p:sp>
        <p:nvSpPr>
          <p:cNvPr id="224265" name="Text Box 9">
            <a:extLst>
              <a:ext uri="{FF2B5EF4-FFF2-40B4-BE49-F238E27FC236}">
                <a16:creationId xmlns:a16="http://schemas.microsoft.com/office/drawing/2014/main" id="{5F7FE898-8699-41C9-8BD7-FC9E7C9F9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238" y="2336801"/>
            <a:ext cx="3232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/>
              <a:t>희망이 사라지는 세상에서</a:t>
            </a:r>
          </a:p>
        </p:txBody>
      </p:sp>
      <p:sp>
        <p:nvSpPr>
          <p:cNvPr id="224266" name="Text Box 10">
            <a:extLst>
              <a:ext uri="{FF2B5EF4-FFF2-40B4-BE49-F238E27FC236}">
                <a16:creationId xmlns:a16="http://schemas.microsoft.com/office/drawing/2014/main" id="{E397965B-1DA0-4249-BCAA-1CFAF2EC20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0" y="2755901"/>
            <a:ext cx="3232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>
                <a:solidFill>
                  <a:srgbClr val="123B68"/>
                </a:solidFill>
              </a:rPr>
              <a:t>아침에 일어나면 마주치는</a:t>
            </a:r>
          </a:p>
        </p:txBody>
      </p:sp>
      <p:sp>
        <p:nvSpPr>
          <p:cNvPr id="224267" name="Text Box 11">
            <a:extLst>
              <a:ext uri="{FF2B5EF4-FFF2-40B4-BE49-F238E27FC236}">
                <a16:creationId xmlns:a16="http://schemas.microsoft.com/office/drawing/2014/main" id="{B6DA228B-6B1D-47F7-917A-6CD8D2B2A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4200" y="3175000"/>
            <a:ext cx="3074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/>
              <a:t>그대 입가의 잔잔한 미소</a:t>
            </a:r>
            <a:r>
              <a:rPr lang="en-US" altLang="ko-KR" sz="2000"/>
              <a:t>.</a:t>
            </a:r>
          </a:p>
        </p:txBody>
      </p:sp>
      <p:sp>
        <p:nvSpPr>
          <p:cNvPr id="224268" name="Text Box 12">
            <a:extLst>
              <a:ext uri="{FF2B5EF4-FFF2-40B4-BE49-F238E27FC236}">
                <a16:creationId xmlns:a16="http://schemas.microsoft.com/office/drawing/2014/main" id="{B862A31C-2944-418D-961C-FAD923ABD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9375" y="3592514"/>
            <a:ext cx="3232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>
                <a:solidFill>
                  <a:srgbClr val="123B68"/>
                </a:solidFill>
              </a:rPr>
              <a:t>그리하여 사랑한다는 것은</a:t>
            </a:r>
          </a:p>
        </p:txBody>
      </p:sp>
      <p:sp>
        <p:nvSpPr>
          <p:cNvPr id="224269" name="Text Box 13">
            <a:extLst>
              <a:ext uri="{FF2B5EF4-FFF2-40B4-BE49-F238E27FC236}">
                <a16:creationId xmlns:a16="http://schemas.microsoft.com/office/drawing/2014/main" id="{BFB771B7-317B-41CB-A7D7-2729CD024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113" y="4011614"/>
            <a:ext cx="3613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/>
              <a:t>당신의 미소를 따라 움직이는</a:t>
            </a:r>
          </a:p>
        </p:txBody>
      </p:sp>
      <p:sp>
        <p:nvSpPr>
          <p:cNvPr id="224270" name="Text Box 14">
            <a:extLst>
              <a:ext uri="{FF2B5EF4-FFF2-40B4-BE49-F238E27FC236}">
                <a16:creationId xmlns:a16="http://schemas.microsoft.com/office/drawing/2014/main" id="{48812510-E33E-40B8-A9C0-CB022036C8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8438" y="4430714"/>
            <a:ext cx="2216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>
                <a:solidFill>
                  <a:srgbClr val="123B68"/>
                </a:solidFill>
              </a:rPr>
              <a:t>내 사유의 울타리</a:t>
            </a:r>
          </a:p>
        </p:txBody>
      </p:sp>
      <p:sp>
        <p:nvSpPr>
          <p:cNvPr id="224271" name="Text Box 15">
            <a:extLst>
              <a:ext uri="{FF2B5EF4-FFF2-40B4-BE49-F238E27FC236}">
                <a16:creationId xmlns:a16="http://schemas.microsoft.com/office/drawing/2014/main" id="{339A0DF7-4E8C-422B-80F3-A45947128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138" y="4849813"/>
            <a:ext cx="345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/>
              <a:t>한 곡의 재즈를 듣고 싶을 때</a:t>
            </a:r>
          </a:p>
        </p:txBody>
      </p:sp>
      <p:sp>
        <p:nvSpPr>
          <p:cNvPr id="224272" name="Text Box 16">
            <a:extLst>
              <a:ext uri="{FF2B5EF4-FFF2-40B4-BE49-F238E27FC236}">
                <a16:creationId xmlns:a16="http://schemas.microsoft.com/office/drawing/2014/main" id="{62C80105-A40A-4382-82EC-DF5FB3321D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3838" y="5268914"/>
            <a:ext cx="399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>
                <a:solidFill>
                  <a:srgbClr val="123B68"/>
                </a:solidFill>
              </a:rPr>
              <a:t>울려 나오는 그대 영혼의 목소리</a:t>
            </a:r>
          </a:p>
        </p:txBody>
      </p:sp>
      <p:pic>
        <p:nvPicPr>
          <p:cNvPr id="116749" name="Picture 17" descr="꽃병">
            <a:extLst>
              <a:ext uri="{FF2B5EF4-FFF2-40B4-BE49-F238E27FC236}">
                <a16:creationId xmlns:a16="http://schemas.microsoft.com/office/drawing/2014/main" id="{B981EF43-32AA-43DB-A06D-4A5C35534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5" y="3429001"/>
            <a:ext cx="1081088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50" name="Line 18">
            <a:extLst>
              <a:ext uri="{FF2B5EF4-FFF2-40B4-BE49-F238E27FC236}">
                <a16:creationId xmlns:a16="http://schemas.microsoft.com/office/drawing/2014/main" id="{506A6319-8A36-4C18-8A5D-36DD74EA0BFC}"/>
              </a:ext>
            </a:extLst>
          </p:cNvPr>
          <p:cNvSpPr>
            <a:spLocks noChangeShapeType="1"/>
          </p:cNvSpPr>
          <p:nvPr/>
        </p:nvSpPr>
        <p:spPr bwMode="auto">
          <a:xfrm>
            <a:off x="7142164" y="1638300"/>
            <a:ext cx="4321175" cy="0"/>
          </a:xfrm>
          <a:prstGeom prst="line">
            <a:avLst/>
          </a:prstGeom>
          <a:noFill/>
          <a:ln w="22225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16751" name="Line 19">
            <a:extLst>
              <a:ext uri="{FF2B5EF4-FFF2-40B4-BE49-F238E27FC236}">
                <a16:creationId xmlns:a16="http://schemas.microsoft.com/office/drawing/2014/main" id="{5B859397-B3A3-4B4A-950A-ACF70A6BF4C8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9514" y="2268538"/>
            <a:ext cx="4321175" cy="0"/>
          </a:xfrm>
          <a:prstGeom prst="line">
            <a:avLst/>
          </a:prstGeom>
          <a:noFill/>
          <a:ln w="22225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16752" name="Line 20">
            <a:extLst>
              <a:ext uri="{FF2B5EF4-FFF2-40B4-BE49-F238E27FC236}">
                <a16:creationId xmlns:a16="http://schemas.microsoft.com/office/drawing/2014/main" id="{B226023A-A577-46EE-B44F-83A62C747C61}"/>
              </a:ext>
            </a:extLst>
          </p:cNvPr>
          <p:cNvSpPr>
            <a:spLocks noChangeShapeType="1"/>
          </p:cNvSpPr>
          <p:nvPr/>
        </p:nvSpPr>
        <p:spPr bwMode="auto">
          <a:xfrm>
            <a:off x="3935414" y="2684463"/>
            <a:ext cx="4321175" cy="0"/>
          </a:xfrm>
          <a:prstGeom prst="line">
            <a:avLst/>
          </a:prstGeom>
          <a:noFill/>
          <a:ln w="22225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16753" name="Line 21">
            <a:extLst>
              <a:ext uri="{FF2B5EF4-FFF2-40B4-BE49-F238E27FC236}">
                <a16:creationId xmlns:a16="http://schemas.microsoft.com/office/drawing/2014/main" id="{D81B7D03-8834-4E55-B25F-F07BF20C75A0}"/>
              </a:ext>
            </a:extLst>
          </p:cNvPr>
          <p:cNvSpPr>
            <a:spLocks noChangeShapeType="1"/>
          </p:cNvSpPr>
          <p:nvPr/>
        </p:nvSpPr>
        <p:spPr bwMode="auto">
          <a:xfrm>
            <a:off x="4462464" y="3109913"/>
            <a:ext cx="4321175" cy="0"/>
          </a:xfrm>
          <a:prstGeom prst="line">
            <a:avLst/>
          </a:prstGeom>
          <a:noFill/>
          <a:ln w="22225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16754" name="Line 22">
            <a:extLst>
              <a:ext uri="{FF2B5EF4-FFF2-40B4-BE49-F238E27FC236}">
                <a16:creationId xmlns:a16="http://schemas.microsoft.com/office/drawing/2014/main" id="{6C507ACE-2296-43C8-9C37-B7EFC2C65D37}"/>
              </a:ext>
            </a:extLst>
          </p:cNvPr>
          <p:cNvSpPr>
            <a:spLocks noChangeShapeType="1"/>
          </p:cNvSpPr>
          <p:nvPr/>
        </p:nvSpPr>
        <p:spPr bwMode="auto">
          <a:xfrm>
            <a:off x="5064126" y="3516313"/>
            <a:ext cx="4321175" cy="0"/>
          </a:xfrm>
          <a:prstGeom prst="line">
            <a:avLst/>
          </a:prstGeom>
          <a:noFill/>
          <a:ln w="22225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16755" name="Line 23">
            <a:extLst>
              <a:ext uri="{FF2B5EF4-FFF2-40B4-BE49-F238E27FC236}">
                <a16:creationId xmlns:a16="http://schemas.microsoft.com/office/drawing/2014/main" id="{05F7CDFF-D262-4DCE-AD88-C8789E1B988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27551" y="3941763"/>
            <a:ext cx="4321175" cy="0"/>
          </a:xfrm>
          <a:prstGeom prst="line">
            <a:avLst/>
          </a:prstGeom>
          <a:noFill/>
          <a:ln w="22225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16756" name="Line 24">
            <a:extLst>
              <a:ext uri="{FF2B5EF4-FFF2-40B4-BE49-F238E27FC236}">
                <a16:creationId xmlns:a16="http://schemas.microsoft.com/office/drawing/2014/main" id="{C6874402-5188-436C-9283-F1DD83CE3881}"/>
              </a:ext>
            </a:extLst>
          </p:cNvPr>
          <p:cNvSpPr>
            <a:spLocks noChangeShapeType="1"/>
          </p:cNvSpPr>
          <p:nvPr/>
        </p:nvSpPr>
        <p:spPr bwMode="auto">
          <a:xfrm>
            <a:off x="4175126" y="4373563"/>
            <a:ext cx="4321175" cy="0"/>
          </a:xfrm>
          <a:prstGeom prst="line">
            <a:avLst/>
          </a:prstGeom>
          <a:noFill/>
          <a:ln w="22225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16757" name="Line 25">
            <a:extLst>
              <a:ext uri="{FF2B5EF4-FFF2-40B4-BE49-F238E27FC236}">
                <a16:creationId xmlns:a16="http://schemas.microsoft.com/office/drawing/2014/main" id="{02EBAF02-3B9A-463A-9F6E-55F67D5CF53C}"/>
              </a:ext>
            </a:extLst>
          </p:cNvPr>
          <p:cNvSpPr>
            <a:spLocks noChangeShapeType="1"/>
          </p:cNvSpPr>
          <p:nvPr/>
        </p:nvSpPr>
        <p:spPr bwMode="auto">
          <a:xfrm>
            <a:off x="3000376" y="4797425"/>
            <a:ext cx="4321175" cy="0"/>
          </a:xfrm>
          <a:prstGeom prst="line">
            <a:avLst/>
          </a:prstGeom>
          <a:noFill/>
          <a:ln w="22225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16758" name="Line 26">
            <a:extLst>
              <a:ext uri="{FF2B5EF4-FFF2-40B4-BE49-F238E27FC236}">
                <a16:creationId xmlns:a16="http://schemas.microsoft.com/office/drawing/2014/main" id="{6F7FCF17-41FB-4371-8DBB-5272DA6196C9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1964" y="5205413"/>
            <a:ext cx="4321175" cy="0"/>
          </a:xfrm>
          <a:prstGeom prst="line">
            <a:avLst/>
          </a:prstGeom>
          <a:noFill/>
          <a:ln w="22225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16759" name="Line 27">
            <a:extLst>
              <a:ext uri="{FF2B5EF4-FFF2-40B4-BE49-F238E27FC236}">
                <a16:creationId xmlns:a16="http://schemas.microsoft.com/office/drawing/2014/main" id="{8940CE7E-18D7-4653-A341-E540DC4E8D7F}"/>
              </a:ext>
            </a:extLst>
          </p:cNvPr>
          <p:cNvSpPr>
            <a:spLocks noChangeShapeType="1"/>
          </p:cNvSpPr>
          <p:nvPr/>
        </p:nvSpPr>
        <p:spPr bwMode="auto">
          <a:xfrm>
            <a:off x="5111751" y="5613400"/>
            <a:ext cx="4321175" cy="0"/>
          </a:xfrm>
          <a:prstGeom prst="line">
            <a:avLst/>
          </a:prstGeom>
          <a:noFill/>
          <a:ln w="22225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16760" name="Rectangle 7">
            <a:extLst>
              <a:ext uri="{FF2B5EF4-FFF2-40B4-BE49-F238E27FC236}">
                <a16:creationId xmlns:a16="http://schemas.microsoft.com/office/drawing/2014/main" id="{93B3D48A-D954-4B69-99EA-C46036CAE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2175" y="719139"/>
            <a:ext cx="71438" cy="288925"/>
          </a:xfrm>
          <a:prstGeom prst="rect">
            <a:avLst/>
          </a:prstGeom>
          <a:solidFill>
            <a:srgbClr val="D06669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16761" name="Text Box 8">
            <a:extLst>
              <a:ext uri="{FF2B5EF4-FFF2-40B4-BE49-F238E27FC236}">
                <a16:creationId xmlns:a16="http://schemas.microsoft.com/office/drawing/2014/main" id="{B563E3ED-AC48-4C82-A3C6-05FCD2A97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00" y="785814"/>
            <a:ext cx="5651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200" dirty="0">
                <a:solidFill>
                  <a:srgbClr val="D06669"/>
                </a:solidFill>
                <a:latin typeface="Arial Black" panose="020B0A04020102020204" pitchFamily="34" charset="0"/>
              </a:rPr>
              <a:t>Title</a:t>
            </a:r>
          </a:p>
        </p:txBody>
      </p:sp>
      <p:sp>
        <p:nvSpPr>
          <p:cNvPr id="31" name="Text Box 4">
            <a:extLst>
              <a:ext uri="{FF2B5EF4-FFF2-40B4-BE49-F238E27FC236}">
                <a16:creationId xmlns:a16="http://schemas.microsoft.com/office/drawing/2014/main" id="{7982E744-C452-4D22-A828-3BB674E7A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42" y="357180"/>
            <a:ext cx="7986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(한)견출고딕" pitchFamily="18" charset="-127"/>
              </a:rPr>
              <a:t>Poem</a:t>
            </a:r>
          </a:p>
        </p:txBody>
      </p:sp>
      <p:sp>
        <p:nvSpPr>
          <p:cNvPr id="116763" name="AutoShape 5">
            <a:extLst>
              <a:ext uri="{FF2B5EF4-FFF2-40B4-BE49-F238E27FC236}">
                <a16:creationId xmlns:a16="http://schemas.microsoft.com/office/drawing/2014/main" id="{8486F087-5F35-4D10-A068-66778CB90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6064" y="428625"/>
            <a:ext cx="3500437" cy="857250"/>
          </a:xfrm>
          <a:prstGeom prst="bracePair">
            <a:avLst>
              <a:gd name="adj" fmla="val 8333"/>
            </a:avLst>
          </a:prstGeom>
          <a:noFill/>
          <a:ln w="25400">
            <a:solidFill>
              <a:srgbClr val="D066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4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4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4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4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4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4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24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24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24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24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63" grpId="0"/>
      <p:bldP spid="224264" grpId="0"/>
      <p:bldP spid="224265" grpId="0"/>
      <p:bldP spid="224266" grpId="0"/>
      <p:bldP spid="224267" grpId="0"/>
      <p:bldP spid="224268" grpId="0"/>
      <p:bldP spid="224269" grpId="0"/>
      <p:bldP spid="224270" grpId="0"/>
      <p:bldP spid="224271" grpId="0"/>
      <p:bldP spid="2242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1A5FBC2-D8A6-4E2B-AF7E-D48AF68688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649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611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48C189F-91D4-4062-BB81-8B61C6D3B0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5"/>
          <a:stretch/>
        </p:blipFill>
        <p:spPr>
          <a:xfrm>
            <a:off x="-74645" y="0"/>
            <a:ext cx="122114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50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BC9362B-11D8-4B4E-8198-BDA045871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586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25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F7141EB-CAB0-4893-A7A0-B1E14336A4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822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876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B04CFD9-0434-4A22-9952-5A2EDEE547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5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4556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5">
            <a:extLst>
              <a:ext uri="{FF2B5EF4-FFF2-40B4-BE49-F238E27FC236}">
                <a16:creationId xmlns:a16="http://schemas.microsoft.com/office/drawing/2014/main" id="{44C4D2BA-D915-4ADB-BE69-6EF56DD82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0"/>
            <a:ext cx="3379788" cy="2349500"/>
          </a:xfrm>
          <a:prstGeom prst="rect">
            <a:avLst/>
          </a:prstGeom>
          <a:solidFill>
            <a:srgbClr val="BAD8BE"/>
          </a:solidFill>
          <a:ln>
            <a:noFill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pic>
        <p:nvPicPr>
          <p:cNvPr id="225284" name="Picture 4" descr="행복시계">
            <a:extLst>
              <a:ext uri="{FF2B5EF4-FFF2-40B4-BE49-F238E27FC236}">
                <a16:creationId xmlns:a16="http://schemas.microsoft.com/office/drawing/2014/main" id="{CD214C95-8011-4E64-8F28-C92E73F1C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352676"/>
            <a:ext cx="3379788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764" name="Text Box 6">
            <a:extLst>
              <a:ext uri="{FF2B5EF4-FFF2-40B4-BE49-F238E27FC236}">
                <a16:creationId xmlns:a16="http://schemas.microsoft.com/office/drawing/2014/main" id="{0A7447DF-5855-4626-BCD0-9CDEF248CD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5563" y="5589589"/>
            <a:ext cx="1446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ko-KR" sz="4000">
                <a:solidFill>
                  <a:srgbClr val="D06669"/>
                </a:solidFill>
              </a:rPr>
              <a:t>Clock</a:t>
            </a:r>
          </a:p>
        </p:txBody>
      </p:sp>
      <p:sp>
        <p:nvSpPr>
          <p:cNvPr id="117765" name="Text Box 7">
            <a:extLst>
              <a:ext uri="{FF2B5EF4-FFF2-40B4-BE49-F238E27FC236}">
                <a16:creationId xmlns:a16="http://schemas.microsoft.com/office/drawing/2014/main" id="{8A69D32C-76F7-44B9-A253-4D9CFC7273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5513" y="6130925"/>
            <a:ext cx="1846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solidFill>
                  <a:srgbClr val="D06669"/>
                </a:solidFill>
              </a:rPr>
              <a:t>Smile Be Happy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2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5" name="Text Box 5">
            <a:extLst>
              <a:ext uri="{FF2B5EF4-FFF2-40B4-BE49-F238E27FC236}">
                <a16:creationId xmlns:a16="http://schemas.microsoft.com/office/drawing/2014/main" id="{EEA3E24E-074B-4F6F-9B01-A5FF51910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976" y="1536174"/>
            <a:ext cx="9525024" cy="3785652"/>
          </a:xfrm>
          <a:prstGeom prst="rect">
            <a:avLst/>
          </a:prstGeom>
          <a:solidFill>
            <a:srgbClr val="BAD8BE"/>
          </a:solidFill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latinLnBrk="1" hangingPunct="1">
              <a:defRPr/>
            </a:pPr>
            <a:endParaRPr lang="en-US" altLang="ko-KR" sz="4800" b="1" spc="-150" dirty="0">
              <a:ln w="11430"/>
              <a:solidFill>
                <a:srgbClr val="D0666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ea typeface="맑은 고딕" pitchFamily="50" charset="-127"/>
            </a:endParaRPr>
          </a:p>
          <a:p>
            <a:pPr algn="ctr" eaLnBrk="1" latinLnBrk="1" hangingPunct="1">
              <a:defRPr/>
            </a:pPr>
            <a:r>
              <a:rPr lang="en-US" altLang="ko-KR" sz="48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‘….. </a:t>
            </a:r>
            <a:r>
              <a:rPr lang="ko-KR" altLang="en-US" sz="48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보시기에 좋았더라</a:t>
            </a:r>
            <a:r>
              <a:rPr lang="en-US" altLang="ko-KR" sz="48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’</a:t>
            </a:r>
          </a:p>
          <a:p>
            <a:pPr algn="ctr" eaLnBrk="1" latinLnBrk="1" hangingPunct="1">
              <a:defRPr/>
            </a:pPr>
            <a:endParaRPr lang="en-US" altLang="ko-KR" sz="4800" b="1" spc="-150" dirty="0">
              <a:ln w="11430"/>
              <a:solidFill>
                <a:srgbClr val="D0666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ea typeface="맑은 고딕" pitchFamily="50" charset="-127"/>
            </a:endParaRPr>
          </a:p>
          <a:p>
            <a:pPr algn="ctr" eaLnBrk="1" latinLnBrk="1" hangingPunct="1">
              <a:defRPr/>
            </a:pPr>
            <a:r>
              <a:rPr lang="en-US" altLang="ko-KR" sz="48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Good !</a:t>
            </a:r>
          </a:p>
          <a:p>
            <a:pPr algn="ctr" eaLnBrk="1" latinLnBrk="1" hangingPunct="1">
              <a:defRPr/>
            </a:pPr>
            <a:endParaRPr lang="en-US" altLang="ko-KR" sz="4800" b="1" spc="-150" dirty="0">
              <a:ln w="11430"/>
              <a:solidFill>
                <a:srgbClr val="D0666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ea typeface="맑은 고딕" pitchFamily="50" charset="-127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5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5" name="Text Box 5">
            <a:extLst>
              <a:ext uri="{FF2B5EF4-FFF2-40B4-BE49-F238E27FC236}">
                <a16:creationId xmlns:a16="http://schemas.microsoft.com/office/drawing/2014/main" id="{32DAE959-8385-4C07-B78E-7721530BB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976" y="1597729"/>
            <a:ext cx="9525024" cy="3662541"/>
          </a:xfrm>
          <a:prstGeom prst="rect">
            <a:avLst/>
          </a:prstGeom>
          <a:solidFill>
            <a:srgbClr val="BAD8BE"/>
          </a:solidFill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latinLnBrk="1" hangingPunct="1">
              <a:defRPr/>
            </a:pPr>
            <a:endParaRPr lang="en-US" altLang="ko-KR" sz="4800" b="1" spc="-150" dirty="0">
              <a:ln w="11430"/>
              <a:solidFill>
                <a:srgbClr val="D0666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ea typeface="맑은 고딕" pitchFamily="50" charset="-127"/>
            </a:endParaRPr>
          </a:p>
          <a:p>
            <a:pPr algn="ctr" eaLnBrk="1" latinLnBrk="1" hangingPunct="1">
              <a:defRPr/>
            </a:pPr>
            <a:r>
              <a:rPr lang="en-US" altLang="ko-KR" sz="40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‘….. </a:t>
            </a:r>
            <a:r>
              <a:rPr lang="ko-KR" altLang="en-US" sz="40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보시기에  심히</a:t>
            </a:r>
            <a:r>
              <a:rPr lang="en-US" altLang="ko-KR" sz="40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 </a:t>
            </a:r>
            <a:r>
              <a:rPr lang="ko-KR" altLang="en-US" sz="40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좋았더라</a:t>
            </a:r>
            <a:r>
              <a:rPr lang="en-US" altLang="ko-KR" sz="40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’</a:t>
            </a:r>
            <a:r>
              <a:rPr lang="ko-KR" altLang="en-US" sz="40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  </a:t>
            </a:r>
            <a:r>
              <a:rPr lang="en-US" altLang="ko-KR" sz="40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(</a:t>
            </a:r>
            <a:r>
              <a:rPr lang="ko-KR" altLang="en-US" sz="40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창</a:t>
            </a:r>
            <a:r>
              <a:rPr lang="en-US" altLang="ko-KR" sz="40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1:31)</a:t>
            </a:r>
          </a:p>
          <a:p>
            <a:pPr algn="ctr" eaLnBrk="1" latinLnBrk="1" hangingPunct="1">
              <a:defRPr/>
            </a:pPr>
            <a:endParaRPr lang="en-US" altLang="ko-KR" sz="4800" b="1" spc="-150" dirty="0">
              <a:ln w="11430"/>
              <a:solidFill>
                <a:srgbClr val="D0666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ea typeface="맑은 고딕" pitchFamily="50" charset="-127"/>
            </a:endParaRPr>
          </a:p>
          <a:p>
            <a:pPr algn="ctr" eaLnBrk="1" latinLnBrk="1" hangingPunct="1">
              <a:defRPr/>
            </a:pPr>
            <a:r>
              <a:rPr lang="en-US" altLang="ko-KR" sz="4800" b="1" spc="-150" dirty="0">
                <a:ln w="11430"/>
                <a:solidFill>
                  <a:srgbClr val="D0666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ea typeface="맑은 고딕" pitchFamily="50" charset="-127"/>
              </a:rPr>
              <a:t>Very Good !</a:t>
            </a:r>
          </a:p>
          <a:p>
            <a:pPr algn="ctr" eaLnBrk="1" latinLnBrk="1" hangingPunct="1">
              <a:defRPr/>
            </a:pPr>
            <a:endParaRPr lang="en-US" altLang="ko-KR" sz="4800" b="1" spc="-150" dirty="0">
              <a:ln w="11430"/>
              <a:solidFill>
                <a:srgbClr val="D0666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ea typeface="맑은 고딕" pitchFamily="50" charset="-127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5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id="{44D37215-2295-4057-846F-BAA10FE37C96}"/>
              </a:ext>
            </a:extLst>
          </p:cNvPr>
          <p:cNvSpPr/>
          <p:nvPr/>
        </p:nvSpPr>
        <p:spPr>
          <a:xfrm>
            <a:off x="0" y="1164909"/>
            <a:ext cx="11264348" cy="4528181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8888BC-F73C-4B12-84AB-6BD93CF2C9B9}"/>
              </a:ext>
            </a:extLst>
          </p:cNvPr>
          <p:cNvSpPr txBox="1"/>
          <p:nvPr/>
        </p:nvSpPr>
        <p:spPr>
          <a:xfrm>
            <a:off x="927652" y="1921079"/>
            <a:ext cx="9479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‘</a:t>
            </a:r>
            <a:r>
              <a:rPr lang="en-US" altLang="ko-KR" sz="3600" b="1" dirty="0">
                <a:solidFill>
                  <a:schemeClr val="bg1"/>
                </a:solidFill>
              </a:rPr>
              <a:t>….</a:t>
            </a:r>
            <a:r>
              <a:rPr lang="ko-KR" altLang="en-US" sz="3600" b="1" dirty="0">
                <a:solidFill>
                  <a:schemeClr val="bg1"/>
                </a:solidFill>
              </a:rPr>
              <a:t>유대인으로서 어찌하여 사마리아 여자 나에게 물을 달라 </a:t>
            </a:r>
            <a:r>
              <a:rPr lang="ko-KR" altLang="en-US" sz="3600" b="1" dirty="0" err="1">
                <a:solidFill>
                  <a:schemeClr val="bg1"/>
                </a:solidFill>
              </a:rPr>
              <a:t>하나이까</a:t>
            </a:r>
            <a:r>
              <a:rPr lang="ko-KR" altLang="en-US" sz="3600" b="1" dirty="0">
                <a:solidFill>
                  <a:schemeClr val="bg1"/>
                </a:solidFill>
              </a:rPr>
              <a:t> 하니 이는 유대인이 사마리아인과 상종치 </a:t>
            </a:r>
            <a:r>
              <a:rPr lang="ko-KR" altLang="en-US" sz="3600" b="1" dirty="0" err="1">
                <a:solidFill>
                  <a:schemeClr val="bg1"/>
                </a:solidFill>
              </a:rPr>
              <a:t>아니함이러라</a:t>
            </a:r>
            <a:r>
              <a:rPr lang="en-US" altLang="ko-KR" sz="3600" b="1" dirty="0">
                <a:solidFill>
                  <a:schemeClr val="bg1"/>
                </a:solidFill>
              </a:rPr>
              <a:t>(9</a:t>
            </a:r>
            <a:r>
              <a:rPr lang="ko-KR" altLang="en-US" sz="3600" b="1" dirty="0">
                <a:solidFill>
                  <a:schemeClr val="bg1"/>
                </a:solidFill>
              </a:rPr>
              <a:t>절</a:t>
            </a:r>
            <a:r>
              <a:rPr lang="en-US" altLang="ko-KR" sz="3600" b="1" dirty="0">
                <a:solidFill>
                  <a:schemeClr val="bg1"/>
                </a:solidFill>
              </a:rPr>
              <a:t>)’ </a:t>
            </a:r>
            <a:endParaRPr lang="ko-KR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751863"/>
      </p:ext>
    </p:extLst>
  </p:cSld>
  <p:clrMapOvr>
    <a:masterClrMapping/>
  </p:clrMapOvr>
  <p:transition>
    <p:cover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id="{44D37215-2295-4057-846F-BAA10FE37C96}"/>
              </a:ext>
            </a:extLst>
          </p:cNvPr>
          <p:cNvSpPr/>
          <p:nvPr/>
        </p:nvSpPr>
        <p:spPr>
          <a:xfrm>
            <a:off x="0" y="1164909"/>
            <a:ext cx="11264348" cy="4528181"/>
          </a:xfrm>
          <a:prstGeom prst="rect">
            <a:avLst/>
          </a:prstGeom>
          <a:solidFill>
            <a:srgbClr val="D0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8888BC-F73C-4B12-84AB-6BD93CF2C9B9}"/>
              </a:ext>
            </a:extLst>
          </p:cNvPr>
          <p:cNvSpPr txBox="1"/>
          <p:nvPr/>
        </p:nvSpPr>
        <p:spPr>
          <a:xfrm>
            <a:off x="1040234" y="2340528"/>
            <a:ext cx="102241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‘사마리아로 통행하여야 하겠는지라’</a:t>
            </a:r>
            <a:r>
              <a:rPr lang="en-US" altLang="ko-KR" sz="3600" b="1" dirty="0">
                <a:solidFill>
                  <a:schemeClr val="bg1"/>
                </a:solidFill>
              </a:rPr>
              <a:t>(4</a:t>
            </a:r>
            <a:r>
              <a:rPr lang="ko-KR" altLang="en-US" sz="3600" b="1" dirty="0">
                <a:solidFill>
                  <a:schemeClr val="bg1"/>
                </a:solidFill>
              </a:rPr>
              <a:t>절</a:t>
            </a:r>
            <a:r>
              <a:rPr lang="en-US" altLang="ko-KR" sz="3600" b="1" dirty="0">
                <a:solidFill>
                  <a:schemeClr val="bg1"/>
                </a:solidFill>
              </a:rPr>
              <a:t>)</a:t>
            </a:r>
            <a:r>
              <a:rPr lang="ko-KR" altLang="en-US" sz="3600" b="1" dirty="0">
                <a:solidFill>
                  <a:schemeClr val="bg1"/>
                </a:solidFill>
              </a:rPr>
              <a:t> </a:t>
            </a:r>
          </a:p>
          <a:p>
            <a:endParaRPr lang="ko-KR" altLang="en-US" sz="3600" b="1" dirty="0">
              <a:solidFill>
                <a:schemeClr val="bg1"/>
              </a:solidFill>
            </a:endParaRPr>
          </a:p>
          <a:p>
            <a:r>
              <a:rPr lang="ko-KR" altLang="en-US" sz="3600" b="1" dirty="0">
                <a:solidFill>
                  <a:schemeClr val="bg1"/>
                </a:solidFill>
              </a:rPr>
              <a:t>‘행로에 곤하여 우물 곁에 그대로 앉으시니‘</a:t>
            </a:r>
            <a:r>
              <a:rPr lang="en-US" altLang="ko-KR" sz="3600" b="1" dirty="0">
                <a:solidFill>
                  <a:schemeClr val="bg1"/>
                </a:solidFill>
              </a:rPr>
              <a:t>(6</a:t>
            </a:r>
            <a:r>
              <a:rPr lang="ko-KR" altLang="en-US" sz="3600" b="1" dirty="0">
                <a:solidFill>
                  <a:schemeClr val="bg1"/>
                </a:solidFill>
              </a:rPr>
              <a:t>절</a:t>
            </a:r>
            <a:r>
              <a:rPr lang="en-US" altLang="ko-KR" sz="3600" b="1" dirty="0">
                <a:solidFill>
                  <a:schemeClr val="bg1"/>
                </a:solidFill>
              </a:rPr>
              <a:t>)</a:t>
            </a:r>
            <a:r>
              <a:rPr lang="ko-KR" altLang="en-US" sz="3600" b="1" dirty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ransition>
    <p:cover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id="{44D37215-2295-4057-846F-BAA10FE37C96}"/>
              </a:ext>
            </a:extLst>
          </p:cNvPr>
          <p:cNvSpPr/>
          <p:nvPr/>
        </p:nvSpPr>
        <p:spPr>
          <a:xfrm>
            <a:off x="0" y="1164909"/>
            <a:ext cx="11264348" cy="452818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8888BC-F73C-4B12-84AB-6BD93CF2C9B9}"/>
              </a:ext>
            </a:extLst>
          </p:cNvPr>
          <p:cNvSpPr txBox="1"/>
          <p:nvPr/>
        </p:nvSpPr>
        <p:spPr>
          <a:xfrm>
            <a:off x="1098957" y="3105833"/>
            <a:ext cx="9479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b="1" dirty="0">
                <a:solidFill>
                  <a:schemeClr val="bg1"/>
                </a:solidFill>
              </a:rPr>
              <a:t>‘</a:t>
            </a:r>
            <a:r>
              <a:rPr lang="en-US" altLang="ko-KR" sz="5400" b="1" dirty="0">
                <a:solidFill>
                  <a:schemeClr val="bg1"/>
                </a:solidFill>
              </a:rPr>
              <a:t>..</a:t>
            </a:r>
            <a:r>
              <a:rPr lang="ko-KR" altLang="en-US" sz="5400" b="1" dirty="0">
                <a:solidFill>
                  <a:schemeClr val="bg1"/>
                </a:solidFill>
              </a:rPr>
              <a:t>물 좀 달라 하시니 ’</a:t>
            </a:r>
            <a:r>
              <a:rPr lang="en-US" altLang="ko-KR" sz="5400" b="1" dirty="0">
                <a:solidFill>
                  <a:schemeClr val="bg1"/>
                </a:solidFill>
              </a:rPr>
              <a:t>(7</a:t>
            </a:r>
            <a:r>
              <a:rPr lang="ko-KR" altLang="en-US" sz="5400" b="1" dirty="0">
                <a:solidFill>
                  <a:schemeClr val="bg1"/>
                </a:solidFill>
              </a:rPr>
              <a:t>절</a:t>
            </a:r>
            <a:r>
              <a:rPr lang="en-US" altLang="ko-KR" sz="5400" b="1" dirty="0">
                <a:solidFill>
                  <a:schemeClr val="bg1"/>
                </a:solidFill>
              </a:rPr>
              <a:t>)</a:t>
            </a:r>
            <a:r>
              <a:rPr lang="ko-KR" altLang="en-US" sz="5400" b="1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2969778"/>
      </p:ext>
    </p:extLst>
  </p:cSld>
  <p:clrMapOvr>
    <a:masterClrMapping/>
  </p:clrMapOvr>
  <p:transition>
    <p:cover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id="{44D37215-2295-4057-846F-BAA10FE37C96}"/>
              </a:ext>
            </a:extLst>
          </p:cNvPr>
          <p:cNvSpPr/>
          <p:nvPr/>
        </p:nvSpPr>
        <p:spPr>
          <a:xfrm>
            <a:off x="0" y="1164909"/>
            <a:ext cx="11264348" cy="452818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8888BC-F73C-4B12-84AB-6BD93CF2C9B9}"/>
              </a:ext>
            </a:extLst>
          </p:cNvPr>
          <p:cNvSpPr txBox="1"/>
          <p:nvPr/>
        </p:nvSpPr>
        <p:spPr>
          <a:xfrm>
            <a:off x="1107346" y="2434713"/>
            <a:ext cx="94795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b="1" dirty="0">
                <a:solidFill>
                  <a:schemeClr val="bg1"/>
                </a:solidFill>
              </a:rPr>
              <a:t>내가 너를 장차</a:t>
            </a:r>
          </a:p>
          <a:p>
            <a:r>
              <a:rPr lang="ko-KR" altLang="en-US" sz="5400" b="1" dirty="0">
                <a:solidFill>
                  <a:schemeClr val="bg1"/>
                </a:solidFill>
              </a:rPr>
              <a:t>게바라 하리라</a:t>
            </a:r>
          </a:p>
          <a:p>
            <a:endParaRPr lang="ko-KR" alt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284305"/>
      </p:ext>
    </p:extLst>
  </p:cSld>
  <p:clrMapOvr>
    <a:masterClrMapping/>
  </p:clrMapOvr>
  <p:transition>
    <p:cover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>
            <a:extLst>
              <a:ext uri="{FF2B5EF4-FFF2-40B4-BE49-F238E27FC236}">
                <a16:creationId xmlns:a16="http://schemas.microsoft.com/office/drawing/2014/main" id="{9B4D6A46-427B-4EC6-92D6-DB0E4BEC4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6952" y="1857364"/>
            <a:ext cx="451277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en-US" altLang="ko-KR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맑은 고딕" pitchFamily="50" charset="-127"/>
              </a:rPr>
              <a:t>Attention</a:t>
            </a:r>
          </a:p>
        </p:txBody>
      </p:sp>
      <p:sp>
        <p:nvSpPr>
          <p:cNvPr id="245765" name="Text Box 5">
            <a:extLst>
              <a:ext uri="{FF2B5EF4-FFF2-40B4-BE49-F238E27FC236}">
                <a16:creationId xmlns:a16="http://schemas.microsoft.com/office/drawing/2014/main" id="{60168761-1F91-4CFF-B807-C18FBA01C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2095" y="3429001"/>
            <a:ext cx="6987810" cy="1446550"/>
          </a:xfrm>
          <a:prstGeom prst="rect">
            <a:avLst/>
          </a:prstGeom>
          <a:solidFill>
            <a:srgbClr val="BAD8BE"/>
          </a:solidFill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latinLnBrk="1" hangingPunct="1">
              <a:defRPr/>
            </a:pPr>
            <a:r>
              <a:rPr lang="ko-KR" altLang="en-US" sz="8800" b="1" spc="-150" dirty="0" err="1">
                <a:ln w="11430"/>
                <a:solidFill>
                  <a:srgbClr val="D06669"/>
                </a:solidFill>
                <a:effectLst/>
                <a:latin typeface="Arial Black" pitchFamily="34" charset="0"/>
                <a:ea typeface="맑은 고딕" pitchFamily="50" charset="-127"/>
              </a:rPr>
              <a:t>시선끌기</a:t>
            </a:r>
            <a:r>
              <a:rPr lang="ko-KR" altLang="en-US" sz="8800" b="1" spc="-150" dirty="0">
                <a:ln w="11430"/>
                <a:solidFill>
                  <a:srgbClr val="D06669"/>
                </a:solidFill>
                <a:effectLst/>
                <a:latin typeface="Arial Black" pitchFamily="34" charset="0"/>
                <a:ea typeface="맑은 고딕" pitchFamily="50" charset="-127"/>
              </a:rPr>
              <a:t> </a:t>
            </a:r>
            <a:endParaRPr lang="en-US" altLang="ko-KR" sz="8800" b="1" spc="-150" dirty="0">
              <a:ln w="11430"/>
              <a:solidFill>
                <a:srgbClr val="D06669"/>
              </a:solidFill>
              <a:effectLst/>
              <a:latin typeface="Arial Black" pitchFamily="34" charset="0"/>
              <a:ea typeface="맑은 고딕" pitchFamily="50" charset="-127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7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5" grpId="0" build="allAtOnce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</TotalTime>
  <Words>589</Words>
  <Application>Microsoft Office PowerPoint</Application>
  <PresentationFormat>와이드스크린</PresentationFormat>
  <Paragraphs>137</Paragraphs>
  <Slides>28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28</vt:i4>
      </vt:variant>
    </vt:vector>
  </HeadingPairs>
  <TitlesOfParts>
    <vt:vector size="37" baseType="lpstr">
      <vt:lpstr>(한)견출고딕</vt:lpstr>
      <vt:lpstr>맑은 고딕</vt:lpstr>
      <vt:lpstr>함초롬바탕</vt:lpstr>
      <vt:lpstr>Arial</vt:lpstr>
      <vt:lpstr>Arial Black</vt:lpstr>
      <vt:lpstr>Montserrat Black</vt:lpstr>
      <vt:lpstr>Roboto</vt:lpstr>
      <vt:lpstr>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aa</dc:creator>
  <cp:lastModifiedBy>향숙 김</cp:lastModifiedBy>
  <cp:revision>95</cp:revision>
  <dcterms:created xsi:type="dcterms:W3CDTF">2019-03-01T06:14:35Z</dcterms:created>
  <dcterms:modified xsi:type="dcterms:W3CDTF">2024-08-10T01:43:27Z</dcterms:modified>
</cp:coreProperties>
</file>