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400" r:id="rId2"/>
    <p:sldId id="354" r:id="rId3"/>
    <p:sldId id="383" r:id="rId4"/>
    <p:sldId id="1392" r:id="rId5"/>
    <p:sldId id="1393" r:id="rId6"/>
    <p:sldId id="1394" r:id="rId7"/>
    <p:sldId id="1395" r:id="rId8"/>
    <p:sldId id="1396" r:id="rId9"/>
    <p:sldId id="1397" r:id="rId10"/>
    <p:sldId id="1398" r:id="rId11"/>
    <p:sldId id="1399" r:id="rId12"/>
    <p:sldId id="389" r:id="rId13"/>
    <p:sldId id="390" r:id="rId14"/>
    <p:sldId id="1379" r:id="rId15"/>
    <p:sldId id="1380" r:id="rId16"/>
    <p:sldId id="384" r:id="rId17"/>
    <p:sldId id="387" r:id="rId18"/>
    <p:sldId id="385" r:id="rId19"/>
    <p:sldId id="1383" r:id="rId20"/>
    <p:sldId id="386" r:id="rId21"/>
    <p:sldId id="1384" r:id="rId22"/>
    <p:sldId id="1385" r:id="rId23"/>
    <p:sldId id="475" r:id="rId24"/>
    <p:sldId id="1386" r:id="rId2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2B6E4A-FC0C-4F2B-8C50-FF040CCF44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24272D0-1F60-43B3-A90C-222C8F87E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DFDF708-DB08-4D53-9DB0-54AEA5770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3A400-6FCD-411F-8FC5-384CC625BD07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84C7C4E-994E-4F22-A73D-AB807E411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08BA673-0639-4A14-A5D3-5B73791CA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E96E-3D31-4D45-B8E8-C13129C9A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48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E6AA62-70F7-48B9-BCE0-7E17B7442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9F2EC1D-634C-45BB-8A83-D650851622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0F7CDF6-89FA-4E4C-9D3A-A77EAD227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3A400-6FCD-411F-8FC5-384CC625BD07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0C2AE45-193D-4A0F-8717-16376D479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F521C55-E503-4867-A802-4FBF57D63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E96E-3D31-4D45-B8E8-C13129C9A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4718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E7FB1C3-E424-40B5-B7BC-B9AF2F8593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793CD8F-13B8-4300-ADF2-2672F2FEB0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A90EF5-4EB9-4169-9102-D3CA029C7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3A400-6FCD-411F-8FC5-384CC625BD07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283FEB5-D35A-45FB-995D-331B999A6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05D7D00-9B1C-48D6-ADA3-2F16DC757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E96E-3D31-4D45-B8E8-C13129C9A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4904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664AB1-0944-4BC7-95D3-0BA9A00A95C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auto">
          <a:xfrm>
            <a:off x="3933371" y="1194731"/>
            <a:ext cx="8258629" cy="3478869"/>
          </a:xfrm>
          <a:custGeom>
            <a:avLst/>
            <a:gdLst>
              <a:gd name="connsiteX0" fmla="*/ 0 w 8258629"/>
              <a:gd name="connsiteY0" fmla="*/ 0 h 3478869"/>
              <a:gd name="connsiteX1" fmla="*/ 8258629 w 8258629"/>
              <a:gd name="connsiteY1" fmla="*/ 0 h 3478869"/>
              <a:gd name="connsiteX2" fmla="*/ 8258629 w 8258629"/>
              <a:gd name="connsiteY2" fmla="*/ 3478869 h 3478869"/>
              <a:gd name="connsiteX3" fmla="*/ 0 w 8258629"/>
              <a:gd name="connsiteY3" fmla="*/ 3478869 h 34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8629" h="3478869">
                <a:moveTo>
                  <a:pt x="0" y="0"/>
                </a:moveTo>
                <a:lnTo>
                  <a:pt x="8258629" y="0"/>
                </a:lnTo>
                <a:lnTo>
                  <a:pt x="8258629" y="3478869"/>
                </a:lnTo>
                <a:lnTo>
                  <a:pt x="0" y="347886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940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CA10E80-0B8A-449E-B81E-302036239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42FE28D-D80D-42CA-B0DE-6349ED89D6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99D21DC-BA48-45AD-8AAA-FA4082857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3A400-6FCD-411F-8FC5-384CC625BD07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14429D7-14D7-4ADD-A91D-D5A4B0B7E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073D5E4-96D7-4795-82B4-E632C4754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E96E-3D31-4D45-B8E8-C13129C9A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0265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29EAFA-4EC2-4255-887A-97A9D2209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4527B31-CEC6-44FF-B2FC-DD3CCF9677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382F64E-1D79-47E3-89A6-BDD162892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3A400-6FCD-411F-8FC5-384CC625BD07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DCEE94-E969-4116-BA2C-07DA86AC9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0570EAC-8449-42CA-914E-12C99B26A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E96E-3D31-4D45-B8E8-C13129C9A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453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CE11643-9B3E-4454-A554-93F148196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32BAA-762F-4CB7-B6D9-A7807D323B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516BDA0-8C14-476A-932D-A038874C59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A905449-05B4-4579-9CE1-CDBC97406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3A400-6FCD-411F-8FC5-384CC625BD07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F069355-A360-4AD6-AC0A-0D6C1E1D8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B7507A4-D95D-44FF-ABF8-A211B0B2D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E96E-3D31-4D45-B8E8-C13129C9A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0003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826C995-A4A3-4243-8468-EC4B82916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9F81ABA-F693-4782-BA45-20DDE44FD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686D8CD-2B44-4394-A02D-E51A468422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473310E-70F6-4C36-8D7D-EFC87E7951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D88D85B-4364-4418-9109-925143107D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06C0C92-5E83-41E9-B687-3A67C65BD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3A400-6FCD-411F-8FC5-384CC625BD07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D77CE72-3396-4255-A8D2-4F7A4ABA7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1862A4A-9ED1-4F31-8DCF-04A1499F1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E96E-3D31-4D45-B8E8-C13129C9A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5508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FA9E3C-6F80-4EF9-9AEE-0CF91B5E2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9ADFDCC-09B5-427D-AC59-22788E453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3A400-6FCD-411F-8FC5-384CC625BD07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DA43AF0-D4BC-4F68-8708-47A36BA54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486EBBA-7942-4C21-A937-9C03073CC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E96E-3D31-4D45-B8E8-C13129C9A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1126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9E76B4D-0194-42F1-9F1A-337EA6181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3A400-6FCD-411F-8FC5-384CC625BD07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DFD625B-B7A2-4CAF-BAA8-093A5BA64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924E543-3FA8-4DBA-B8DA-D8F205B20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E96E-3D31-4D45-B8E8-C13129C9A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545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943BE7-EDBB-40DF-9021-268C57A0C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7DE0E05-1B5F-42AB-93E7-FC560C1160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AC7B91D-E4D5-4CF9-86B7-A60525777B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7A010C3-E2BD-474E-9D70-6ADA99BB2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3A400-6FCD-411F-8FC5-384CC625BD07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EE21A51-AD8E-42F0-A198-0298661D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E0D5FE4-BBCB-40A5-9AD7-B5A2B4325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E96E-3D31-4D45-B8E8-C13129C9A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9084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651F67-65E5-4A14-AC93-A0B0E26B1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BA6735B-1953-46CA-A382-AE945312E3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E1F7246-5BF8-4341-86C8-D5BEAAA41A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63BEE13-060D-4E2F-8AF4-7645A2C2F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3A400-6FCD-411F-8FC5-384CC625BD07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565EC92-FA86-46F0-AEAF-CD712CC4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B025C26-CC44-4A90-B073-81A8F11B8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E96E-3D31-4D45-B8E8-C13129C9A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4265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4A6A1DE-7008-4AE3-94FA-4C4AC815D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5878724-BF9C-4082-AE16-3D9B15136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FD5222-C535-4BF1-9B09-8FDE788FE6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3A400-6FCD-411F-8FC5-384CC625BD07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22F57CC-A317-44B2-91ED-F3D7847B73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7B162AD-C4B6-4AB5-96B7-DEBFC24D76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BE96E-3D31-4D45-B8E8-C13129C9A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8516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54532;&#47196;&#44536;&#47016;%20&#46356;&#51088;&#51064;%20&#51020;&#50501;&#54028;&#51068;\&#50500;&#45236;&#54665;&#48373;&#44368;&#49892;\5&#44284;\&#49884;&#45229;&#49569;%20&#48176;&#44221;&#51020;&#50501;.mp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AB2670C-97A9-47EF-B47D-25C6E0DE9A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A7F206A-D300-45C7-8966-BC9D1318A1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C32ADF0-7A86-4397-B203-0307C5CFE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38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1EE8B52-4AD2-47AB-A327-DF1539F70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548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682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2A73E26-D877-408E-930C-E2BA50A88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06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380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842D8CCE-04C2-4731-A2EF-ADDF481E5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80472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graphicFrame>
        <p:nvGraphicFramePr>
          <p:cNvPr id="332891" name="Group 91">
            <a:extLst>
              <a:ext uri="{FF2B5EF4-FFF2-40B4-BE49-F238E27FC236}">
                <a16:creationId xmlns:a16="http://schemas.microsoft.com/office/drawing/2014/main" id="{2C4020F5-BC65-4A8B-AC35-1DADA437F174}"/>
              </a:ext>
            </a:extLst>
          </p:cNvPr>
          <p:cNvGraphicFramePr>
            <a:graphicFrameLocks noGrp="1"/>
          </p:cNvGraphicFramePr>
          <p:nvPr/>
        </p:nvGraphicFramePr>
        <p:xfrm>
          <a:off x="4043364" y="2071688"/>
          <a:ext cx="4103687" cy="4214810"/>
        </p:xfrm>
        <a:graphic>
          <a:graphicData uri="http://schemas.openxmlformats.org/drawingml/2006/table">
            <a:tbl>
              <a:tblPr/>
              <a:tblGrid>
                <a:gridCol w="4103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42962">
                <a:tc>
                  <a:txBody>
                    <a:bodyPr/>
                    <a:lstStyle/>
                    <a:p>
                      <a:pPr marL="609600" marR="0" lvl="0" indent="-60960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우산을 갖고 가면 날씨가 개고</a:t>
                      </a:r>
                      <a:r>
                        <a:rPr kumimoji="1" lang="en-US" altLang="ko-K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</a:p>
                    <a:p>
                      <a:pPr marL="609600" marR="0" lvl="0" indent="-60960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우산을 두고 간 날에는 비가 온다</a:t>
                      </a:r>
                      <a:r>
                        <a:rPr kumimoji="1" lang="en-US" altLang="ko-K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2962">
                <a:tc>
                  <a:txBody>
                    <a:bodyPr/>
                    <a:lstStyle/>
                    <a:p>
                      <a:pPr marL="609600" marR="0" lvl="0" indent="-60960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모처럼 시간 내서</a:t>
                      </a:r>
                      <a:endParaRPr kumimoji="1" lang="en-US" altLang="ko-KR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marR="0" lvl="0" indent="-60960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미장원 가면 휴일이다</a:t>
                      </a:r>
                      <a:r>
                        <a:rPr kumimoji="1" lang="en-US" altLang="ko-K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29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세차만 하면 비가 온다</a:t>
                      </a:r>
                      <a:r>
                        <a:rPr kumimoji="1" lang="en-US" altLang="ko-K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  <a:cs typeface="한컴바탕" pitchFamily="18" charset="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29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벼르고 별러서 마음에 드는 옷을 사면 다음날 </a:t>
                      </a:r>
                      <a:r>
                        <a:rPr kumimoji="1" lang="en-US" altLang="ko-K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50% </a:t>
                      </a:r>
                      <a:r>
                        <a:rPr kumimoji="1" lang="ko-KR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세일한다</a:t>
                      </a:r>
                      <a:r>
                        <a:rPr kumimoji="1" lang="en-US" altLang="ko-K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  <a:cs typeface="한컴바탕" pitchFamily="18" charset="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2962">
                <a:tc>
                  <a:txBody>
                    <a:bodyPr/>
                    <a:lstStyle/>
                    <a:p>
                      <a:pPr marL="609600" marR="0" lvl="0" indent="-60960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펜이 있으면 메모지가 없고</a:t>
                      </a:r>
                      <a:endParaRPr kumimoji="1" lang="en-US" altLang="ko-KR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marR="0" lvl="0" indent="-60960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메모지가 있으면 펜이 없다</a:t>
                      </a:r>
                      <a:r>
                        <a:rPr kumimoji="1" lang="en-US" altLang="ko-K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endParaRPr kumimoji="1" lang="ko-KR" alt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0189" name="Rectangle 38">
            <a:extLst>
              <a:ext uri="{FF2B5EF4-FFF2-40B4-BE49-F238E27FC236}">
                <a16:creationId xmlns:a16="http://schemas.microsoft.com/office/drawing/2014/main" id="{C5B96E75-4AFF-4C91-8539-F5C1FBDC8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620660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ko-KR" sz="1800"/>
          </a:p>
        </p:txBody>
      </p:sp>
      <p:sp>
        <p:nvSpPr>
          <p:cNvPr id="332840" name="Rectangle 40">
            <a:extLst>
              <a:ext uri="{FF2B5EF4-FFF2-40B4-BE49-F238E27FC236}">
                <a16:creationId xmlns:a16="http://schemas.microsoft.com/office/drawing/2014/main" id="{F27A00AC-799C-42DF-BF0E-401945F0C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9726" y="2162175"/>
            <a:ext cx="3889375" cy="64770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path path="rect">
              <a:fillToRect l="100000" t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32842" name="Rectangle 42">
            <a:extLst>
              <a:ext uri="{FF2B5EF4-FFF2-40B4-BE49-F238E27FC236}">
                <a16:creationId xmlns:a16="http://schemas.microsoft.com/office/drawing/2014/main" id="{57B0E962-5C86-408D-A058-7E9B92189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9726" y="3000375"/>
            <a:ext cx="3889375" cy="64770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path path="rect">
              <a:fillToRect l="100000" t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32844" name="Rectangle 44">
            <a:extLst>
              <a:ext uri="{FF2B5EF4-FFF2-40B4-BE49-F238E27FC236}">
                <a16:creationId xmlns:a16="http://schemas.microsoft.com/office/drawing/2014/main" id="{3C1570E8-F72D-4FC9-B324-CAE3CB6F6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9726" y="3841750"/>
            <a:ext cx="3889375" cy="64770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path path="rect">
              <a:fillToRect l="100000" t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32846" name="Rectangle 46">
            <a:extLst>
              <a:ext uri="{FF2B5EF4-FFF2-40B4-BE49-F238E27FC236}">
                <a16:creationId xmlns:a16="http://schemas.microsoft.com/office/drawing/2014/main" id="{733FDF17-1002-4DB2-8AD9-3AB4C7540A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9726" y="4689475"/>
            <a:ext cx="3889375" cy="64770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path path="rect">
              <a:fillToRect l="100000" t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32848" name="Rectangle 48">
            <a:extLst>
              <a:ext uri="{FF2B5EF4-FFF2-40B4-BE49-F238E27FC236}">
                <a16:creationId xmlns:a16="http://schemas.microsoft.com/office/drawing/2014/main" id="{CEDD1921-72D2-4CF1-9F6D-2CA13027A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9726" y="5529263"/>
            <a:ext cx="3889375" cy="64770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path path="rect">
              <a:fillToRect l="100000" t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2" name="Text Box 37">
            <a:extLst>
              <a:ext uri="{FF2B5EF4-FFF2-40B4-BE49-F238E27FC236}">
                <a16:creationId xmlns:a16="http://schemas.microsoft.com/office/drawing/2014/main" id="{6285649E-7532-475B-8996-7C6A017E4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75" y="766773"/>
            <a:ext cx="4794250" cy="1098550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ko-KR" altLang="en-US" sz="66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244027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머피의</a:t>
            </a:r>
            <a:r>
              <a:rPr lang="ko-KR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244027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 법칙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FB6D00-A008-4BC4-9C12-D482BD7807F0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5.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현숙한 여인이 꾸민 가정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328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32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32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32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32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32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32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32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32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32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32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32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32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32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32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2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40" grpId="0" animBg="1"/>
      <p:bldP spid="332842" grpId="0" animBg="1"/>
      <p:bldP spid="332844" grpId="0" animBg="1"/>
      <p:bldP spid="332846" grpId="0" animBg="1"/>
      <p:bldP spid="3328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1B03FFEE-6272-4E00-A185-0CB8CE244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80472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graphicFrame>
        <p:nvGraphicFramePr>
          <p:cNvPr id="334901" name="Group 53">
            <a:extLst>
              <a:ext uri="{FF2B5EF4-FFF2-40B4-BE49-F238E27FC236}">
                <a16:creationId xmlns:a16="http://schemas.microsoft.com/office/drawing/2014/main" id="{EB7B0125-C378-4C33-9D74-89DDF89C723C}"/>
              </a:ext>
            </a:extLst>
          </p:cNvPr>
          <p:cNvGraphicFramePr>
            <a:graphicFrameLocks noGrp="1"/>
          </p:cNvGraphicFramePr>
          <p:nvPr/>
        </p:nvGraphicFramePr>
        <p:xfrm>
          <a:off x="3622676" y="2052638"/>
          <a:ext cx="4945063" cy="4233863"/>
        </p:xfrm>
        <a:graphic>
          <a:graphicData uri="http://schemas.openxmlformats.org/drawingml/2006/table">
            <a:tbl>
              <a:tblPr/>
              <a:tblGrid>
                <a:gridCol w="4945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41375">
                <a:tc>
                  <a:txBody>
                    <a:bodyPr/>
                    <a:lstStyle/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지하철에서 자리 잡으면 </a:t>
                      </a:r>
                      <a:endParaRPr lang="en-US" altLang="ko-KR" sz="18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할아버지가 나타난다</a:t>
                      </a:r>
                      <a:r>
                        <a:rPr lang="en-US" altLang="ko-KR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1375">
                <a:tc>
                  <a:txBody>
                    <a:bodyPr/>
                    <a:lstStyle/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할 수 없이 택시타면 </a:t>
                      </a:r>
                      <a:endParaRPr lang="en-US" altLang="ko-KR" sz="18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기다리던 버스가 앞질러 간다</a:t>
                      </a:r>
                      <a:r>
                        <a:rPr lang="en-US" altLang="ko-KR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8363">
                <a:tc>
                  <a:txBody>
                    <a:bodyPr/>
                    <a:lstStyle/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지하철에서 일찍 내릴 손님 앞에 서있으면 </a:t>
                      </a:r>
                      <a:endParaRPr lang="en-US" altLang="ko-KR" sz="18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끝까지 안 내린다</a:t>
                      </a:r>
                      <a:r>
                        <a:rPr lang="en-US" altLang="ko-KR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1375">
                <a:tc>
                  <a:txBody>
                    <a:bodyPr/>
                    <a:lstStyle/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목욕탕 옷장 앞에 서면 위</a:t>
                      </a:r>
                      <a:r>
                        <a:rPr lang="en-US" altLang="ko-KR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아래</a:t>
                      </a:r>
                      <a:r>
                        <a:rPr lang="en-US" altLang="ko-KR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양 옆에서 </a:t>
                      </a:r>
                      <a:endParaRPr lang="en-US" altLang="ko-KR" sz="18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다른 사람이 옷 갈아 입고 있다</a:t>
                      </a:r>
                      <a:r>
                        <a:rPr lang="en-US" altLang="ko-KR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1375">
                <a:tc>
                  <a:txBody>
                    <a:bodyPr/>
                    <a:lstStyle/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혼자 볼 때는 아무렇지도 않았던 비디오가 </a:t>
                      </a:r>
                      <a:endParaRPr lang="en-US" altLang="ko-KR" sz="18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아이들이 들어오면 낮 뜨거운 장면이 나온다</a:t>
                      </a:r>
                      <a:r>
                        <a:rPr lang="en-US" altLang="ko-KR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endParaRPr lang="ko-KR" altLang="en-US" sz="18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1213" name="Rectangle 36">
            <a:extLst>
              <a:ext uri="{FF2B5EF4-FFF2-40B4-BE49-F238E27FC236}">
                <a16:creationId xmlns:a16="http://schemas.microsoft.com/office/drawing/2014/main" id="{28649778-2878-49E7-A258-DFE99DCCC1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620660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ko-KR" sz="1800"/>
          </a:p>
        </p:txBody>
      </p:sp>
      <p:sp>
        <p:nvSpPr>
          <p:cNvPr id="35854" name="Text Box 37">
            <a:extLst>
              <a:ext uri="{FF2B5EF4-FFF2-40B4-BE49-F238E27FC236}">
                <a16:creationId xmlns:a16="http://schemas.microsoft.com/office/drawing/2014/main" id="{AF2CEB48-73E4-4A34-8D0A-E7F379175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75" y="766773"/>
            <a:ext cx="4794250" cy="1098550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ko-KR" altLang="en-US" sz="66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244027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머피의</a:t>
            </a:r>
            <a:r>
              <a:rPr lang="ko-KR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244027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 법칙</a:t>
            </a:r>
          </a:p>
        </p:txBody>
      </p:sp>
      <p:sp>
        <p:nvSpPr>
          <p:cNvPr id="334886" name="Rectangle 38">
            <a:extLst>
              <a:ext uri="{FF2B5EF4-FFF2-40B4-BE49-F238E27FC236}">
                <a16:creationId xmlns:a16="http://schemas.microsoft.com/office/drawing/2014/main" id="{B3871FB0-56C0-4F01-B010-3B6A96D45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2155825"/>
            <a:ext cx="4746625" cy="6477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2"/>
              </a:gs>
            </a:gsLst>
            <a:path path="rect">
              <a:fillToRect l="100000" b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34888" name="Rectangle 40">
            <a:extLst>
              <a:ext uri="{FF2B5EF4-FFF2-40B4-BE49-F238E27FC236}">
                <a16:creationId xmlns:a16="http://schemas.microsoft.com/office/drawing/2014/main" id="{A75C9FC6-9584-4C00-8AE2-C2BE5F447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3003550"/>
            <a:ext cx="4746625" cy="6477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2"/>
              </a:gs>
            </a:gsLst>
            <a:path path="rect">
              <a:fillToRect l="100000" b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34890" name="Rectangle 42">
            <a:extLst>
              <a:ext uri="{FF2B5EF4-FFF2-40B4-BE49-F238E27FC236}">
                <a16:creationId xmlns:a16="http://schemas.microsoft.com/office/drawing/2014/main" id="{31C51C24-2121-41C3-BE2A-466EFA75DF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3849688"/>
            <a:ext cx="4746625" cy="6477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2"/>
              </a:gs>
            </a:gsLst>
            <a:path path="rect">
              <a:fillToRect l="100000" b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34892" name="Rectangle 44">
            <a:extLst>
              <a:ext uri="{FF2B5EF4-FFF2-40B4-BE49-F238E27FC236}">
                <a16:creationId xmlns:a16="http://schemas.microsoft.com/office/drawing/2014/main" id="{EC2092B8-7DB6-4A00-9232-9850C55131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8564" y="4714875"/>
            <a:ext cx="4746625" cy="6477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2"/>
              </a:gs>
            </a:gsLst>
            <a:path path="rect">
              <a:fillToRect l="100000" b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2" name="Rectangle 44">
            <a:extLst>
              <a:ext uri="{FF2B5EF4-FFF2-40B4-BE49-F238E27FC236}">
                <a16:creationId xmlns:a16="http://schemas.microsoft.com/office/drawing/2014/main" id="{457E4DA5-D877-4098-A5AC-FED6F621C1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5543550"/>
            <a:ext cx="4746625" cy="6477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2"/>
              </a:gs>
            </a:gsLst>
            <a:path path="rect">
              <a:fillToRect l="100000" b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30C5B0-8D91-4F2F-97D0-05818AC25E03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5.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현숙한 여인이 꾸민 가정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348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34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34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348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34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34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34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34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34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34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34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34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86" grpId="0" animBg="1"/>
      <p:bldP spid="334888" grpId="0" animBg="1"/>
      <p:bldP spid="334890" grpId="0" animBg="1"/>
      <p:bldP spid="334892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0F62A3FA-4D6D-442F-8DBD-0CB8096F08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80472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graphicFrame>
        <p:nvGraphicFramePr>
          <p:cNvPr id="312439" name="Group 119">
            <a:extLst>
              <a:ext uri="{FF2B5EF4-FFF2-40B4-BE49-F238E27FC236}">
                <a16:creationId xmlns:a16="http://schemas.microsoft.com/office/drawing/2014/main" id="{E32B16C0-4157-4251-BB7C-A978B13FF8F7}"/>
              </a:ext>
            </a:extLst>
          </p:cNvPr>
          <p:cNvGraphicFramePr>
            <a:graphicFrameLocks noGrp="1"/>
          </p:cNvGraphicFramePr>
          <p:nvPr/>
        </p:nvGraphicFramePr>
        <p:xfrm>
          <a:off x="3881439" y="1928813"/>
          <a:ext cx="4429125" cy="4214810"/>
        </p:xfrm>
        <a:graphic>
          <a:graphicData uri="http://schemas.openxmlformats.org/drawingml/2006/table">
            <a:tbl>
              <a:tblPr/>
              <a:tblGrid>
                <a:gridCol w="4429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429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만원 엘리베이터에서 나 다음 사람이 </a:t>
                      </a:r>
                      <a:endParaRPr lang="en-US" altLang="ko-KR" sz="18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타면 중량 초과가 된다</a:t>
                      </a:r>
                      <a:r>
                        <a:rPr lang="en-US" altLang="ko-KR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한컴바탕" pitchFamily="18" charset="2"/>
                      </a:endParaRPr>
                    </a:p>
                  </a:txBody>
                  <a:tcPr marL="91439" marR="91439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66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2962">
                <a:tc>
                  <a:txBody>
                    <a:bodyPr/>
                    <a:lstStyle/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세탁하기 위해 남편 호주머니 </a:t>
                      </a:r>
                      <a:endParaRPr lang="en-US" altLang="ko-KR" sz="18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뒤졌는데 비자금 나온다</a:t>
                      </a:r>
                      <a:r>
                        <a:rPr lang="en-US" altLang="ko-KR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</a:p>
                  </a:txBody>
                  <a:tcPr marL="91439" marR="91439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66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2962">
                <a:tc>
                  <a:txBody>
                    <a:bodyPr/>
                    <a:lstStyle/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내내 놀다 시험 전날 </a:t>
                      </a:r>
                      <a:endParaRPr lang="en-US" altLang="ko-KR" sz="18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남의 노트 슬쩍 본 것이 모두 출제된다</a:t>
                      </a:r>
                      <a:r>
                        <a:rPr lang="en-US" altLang="ko-KR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</a:p>
                  </a:txBody>
                  <a:tcPr marL="91439" marR="91439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66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2962">
                <a:tc>
                  <a:txBody>
                    <a:bodyPr/>
                    <a:lstStyle/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어쩌다 결석하면 휴강이다</a:t>
                      </a:r>
                      <a:r>
                        <a:rPr lang="en-US" altLang="ko-KR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</a:p>
                  </a:txBody>
                  <a:tcPr marL="91439" marR="91439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66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2962">
                <a:tc>
                  <a:txBody>
                    <a:bodyPr/>
                    <a:lstStyle/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음식값 초과해 고민하는데 </a:t>
                      </a:r>
                      <a:endParaRPr lang="en-US" altLang="ko-KR" sz="18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아는 사람이 돈 내고 간다</a:t>
                      </a:r>
                      <a:r>
                        <a:rPr lang="en-US" altLang="ko-KR" sz="1800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</a:p>
                  </a:txBody>
                  <a:tcPr marL="91439" marR="91439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66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2237" name="Rectangle 63">
            <a:extLst>
              <a:ext uri="{FF2B5EF4-FFF2-40B4-BE49-F238E27FC236}">
                <a16:creationId xmlns:a16="http://schemas.microsoft.com/office/drawing/2014/main" id="{25B2C54E-35D8-49A3-BBC8-930DF3688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620660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ko-KR" sz="1800"/>
          </a:p>
        </p:txBody>
      </p:sp>
      <p:sp>
        <p:nvSpPr>
          <p:cNvPr id="312426" name="Rectangle 106">
            <a:extLst>
              <a:ext uri="{FF2B5EF4-FFF2-40B4-BE49-F238E27FC236}">
                <a16:creationId xmlns:a16="http://schemas.microsoft.com/office/drawing/2014/main" id="{C5679DA9-749E-4A05-8274-67AFA53902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750" y="2000251"/>
            <a:ext cx="4254500" cy="684213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path path="rect">
              <a:fillToRect l="100000" t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1" name="Text Box 37">
            <a:extLst>
              <a:ext uri="{FF2B5EF4-FFF2-40B4-BE49-F238E27FC236}">
                <a16:creationId xmlns:a16="http://schemas.microsoft.com/office/drawing/2014/main" id="{13459450-99E0-4BC2-BC37-C80276B59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8624" y="714356"/>
            <a:ext cx="4714752" cy="1107996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ko-KR" altLang="en-US" sz="66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셀리의</a:t>
            </a:r>
            <a:r>
              <a:rPr lang="ko-KR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 법칙</a:t>
            </a:r>
          </a:p>
        </p:txBody>
      </p:sp>
      <p:sp>
        <p:nvSpPr>
          <p:cNvPr id="13" name="Rectangle 106">
            <a:extLst>
              <a:ext uri="{FF2B5EF4-FFF2-40B4-BE49-F238E27FC236}">
                <a16:creationId xmlns:a16="http://schemas.microsoft.com/office/drawing/2014/main" id="{C7A2AC7F-79AD-4FB8-AAC1-DEAB4FBE6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750" y="2846388"/>
            <a:ext cx="4254500" cy="68580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path path="rect">
              <a:fillToRect l="100000" t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4" name="Rectangle 106">
            <a:extLst>
              <a:ext uri="{FF2B5EF4-FFF2-40B4-BE49-F238E27FC236}">
                <a16:creationId xmlns:a16="http://schemas.microsoft.com/office/drawing/2014/main" id="{B3611FCE-E0D3-445D-9D23-96F33A300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750" y="3694113"/>
            <a:ext cx="4254500" cy="684212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path path="rect">
              <a:fillToRect l="100000" t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5" name="Rectangle 106">
            <a:extLst>
              <a:ext uri="{FF2B5EF4-FFF2-40B4-BE49-F238E27FC236}">
                <a16:creationId xmlns:a16="http://schemas.microsoft.com/office/drawing/2014/main" id="{2AFE27BD-2EDC-4259-ABE4-7AC31E9DC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75" y="4500563"/>
            <a:ext cx="4254500" cy="684212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path path="rect">
              <a:fillToRect l="100000" t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6" name="Rectangle 106">
            <a:extLst>
              <a:ext uri="{FF2B5EF4-FFF2-40B4-BE49-F238E27FC236}">
                <a16:creationId xmlns:a16="http://schemas.microsoft.com/office/drawing/2014/main" id="{24CEA83A-10E1-4F59-B266-FE398DBD7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750" y="5386388"/>
            <a:ext cx="4254500" cy="68580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path path="rect">
              <a:fillToRect l="100000" t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26FF3E-DD8F-454C-B15B-D688EC3D80DB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5.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현숙한 여인이 꾸민 가정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2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12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12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426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5">
            <a:extLst>
              <a:ext uri="{FF2B5EF4-FFF2-40B4-BE49-F238E27FC236}">
                <a16:creationId xmlns:a16="http://schemas.microsoft.com/office/drawing/2014/main" id="{B161BDB9-2FCA-48A8-8DBD-E4A7C143D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80472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graphicFrame>
        <p:nvGraphicFramePr>
          <p:cNvPr id="310530" name="Group 258">
            <a:extLst>
              <a:ext uri="{FF2B5EF4-FFF2-40B4-BE49-F238E27FC236}">
                <a16:creationId xmlns:a16="http://schemas.microsoft.com/office/drawing/2014/main" id="{FFB64526-E348-4050-9380-C13F1ED1B233}"/>
              </a:ext>
            </a:extLst>
          </p:cNvPr>
          <p:cNvGraphicFramePr>
            <a:graphicFrameLocks noGrp="1"/>
          </p:cNvGraphicFramePr>
          <p:nvPr/>
        </p:nvGraphicFramePr>
        <p:xfrm>
          <a:off x="3738564" y="2000251"/>
          <a:ext cx="4714875" cy="4206875"/>
        </p:xfrm>
        <a:graphic>
          <a:graphicData uri="http://schemas.openxmlformats.org/drawingml/2006/table">
            <a:tbl>
              <a:tblPr/>
              <a:tblGrid>
                <a:gridCol w="471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41375">
                <a:tc>
                  <a:txBody>
                    <a:bodyPr/>
                    <a:lstStyle/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처음간 주유소에서 기름 넣었는데</a:t>
                      </a:r>
                      <a:endParaRPr lang="en-US" altLang="ko-KR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경품에 당첨되었다</a:t>
                      </a:r>
                      <a:r>
                        <a:rPr lang="en-US" altLang="ko-KR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</a:p>
                  </a:txBody>
                  <a:tcPr marL="91439" marR="91439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66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1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장난 삼아 눈 속에  돌 던졌는데</a:t>
                      </a:r>
                      <a:endParaRPr lang="en-US" altLang="ko-KR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꿩 머리에 맞았다</a:t>
                      </a:r>
                      <a:r>
                        <a:rPr lang="en-US" altLang="ko-KR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한컴바탕" pitchFamily="18" charset="2"/>
                      </a:endParaRPr>
                    </a:p>
                  </a:txBody>
                  <a:tcPr marL="91439" marR="91439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66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1375">
                <a:tc>
                  <a:txBody>
                    <a:bodyPr/>
                    <a:lstStyle/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외출을 마치고 귀가하자</a:t>
                      </a:r>
                      <a:endParaRPr lang="en-US" altLang="ko-KR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소나기가 쏟아진다</a:t>
                      </a:r>
                      <a:r>
                        <a:rPr lang="en-US" altLang="ko-KR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</a:p>
                  </a:txBody>
                  <a:tcPr marL="91439" marR="91439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66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1375">
                <a:tc>
                  <a:txBody>
                    <a:bodyPr/>
                    <a:lstStyle/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약속시간에 늦었는데</a:t>
                      </a:r>
                      <a:endParaRPr lang="en-US" altLang="ko-KR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609600" indent="-609600" algn="ctr">
                        <a:buFontTx/>
                        <a:buNone/>
                      </a:pPr>
                      <a:r>
                        <a:rPr lang="ko-KR" altLang="en-US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그는 더 늦게 나타난다</a:t>
                      </a:r>
                      <a:r>
                        <a:rPr lang="en-US" altLang="ko-KR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</a:p>
                  </a:txBody>
                  <a:tcPr marL="91439" marR="91439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66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1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처음 친 고스톱에서 쓰리고를 맞았는데 </a:t>
                      </a:r>
                      <a:endParaRPr lang="en-US" altLang="ko-KR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막판에 화투 한 장이 모자라 파토가 난다</a:t>
                      </a:r>
                      <a:r>
                        <a:rPr lang="en-US" altLang="ko-KR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한컴바탕" pitchFamily="18" charset="2"/>
                      </a:endParaRPr>
                    </a:p>
                  </a:txBody>
                  <a:tcPr marL="91439" marR="91439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66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3261" name="Rectangle 141">
            <a:extLst>
              <a:ext uri="{FF2B5EF4-FFF2-40B4-BE49-F238E27FC236}">
                <a16:creationId xmlns:a16="http://schemas.microsoft.com/office/drawing/2014/main" id="{E4A50FEF-FBFD-49C2-947C-C71703527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620660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ko-KR" sz="1800"/>
          </a:p>
        </p:txBody>
      </p:sp>
      <p:sp>
        <p:nvSpPr>
          <p:cNvPr id="310512" name="Rectangle 240">
            <a:extLst>
              <a:ext uri="{FF2B5EF4-FFF2-40B4-BE49-F238E27FC236}">
                <a16:creationId xmlns:a16="http://schemas.microsoft.com/office/drawing/2014/main" id="{007B99DC-6B32-41E5-97BC-1E344E6D28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2071688"/>
            <a:ext cx="4572000" cy="690562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2"/>
              </a:gs>
            </a:gsLst>
            <a:path path="rect">
              <a:fillToRect l="100000" b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1" name="Text Box 37">
            <a:extLst>
              <a:ext uri="{FF2B5EF4-FFF2-40B4-BE49-F238E27FC236}">
                <a16:creationId xmlns:a16="http://schemas.microsoft.com/office/drawing/2014/main" id="{52FE56CD-DD90-4552-896C-44B3248475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8624" y="714356"/>
            <a:ext cx="4714752" cy="1107996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ko-KR" altLang="en-US" sz="66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셀리의</a:t>
            </a:r>
            <a:r>
              <a:rPr lang="ko-KR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 법칙</a:t>
            </a:r>
          </a:p>
        </p:txBody>
      </p:sp>
      <p:sp>
        <p:nvSpPr>
          <p:cNvPr id="13" name="Rectangle 240">
            <a:extLst>
              <a:ext uri="{FF2B5EF4-FFF2-40B4-BE49-F238E27FC236}">
                <a16:creationId xmlns:a16="http://schemas.microsoft.com/office/drawing/2014/main" id="{302B8B33-9268-4B97-BC8D-8F88B791C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2913063"/>
            <a:ext cx="4572000" cy="690562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2"/>
              </a:gs>
            </a:gsLst>
            <a:path path="rect">
              <a:fillToRect l="100000" b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4" name="Rectangle 240">
            <a:extLst>
              <a:ext uri="{FF2B5EF4-FFF2-40B4-BE49-F238E27FC236}">
                <a16:creationId xmlns:a16="http://schemas.microsoft.com/office/drawing/2014/main" id="{D5FBEBBE-67D6-43B6-9B1A-E7E736199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3752851"/>
            <a:ext cx="4572000" cy="690563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2"/>
              </a:gs>
            </a:gsLst>
            <a:path path="rect">
              <a:fillToRect l="100000" b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5" name="Rectangle 240">
            <a:extLst>
              <a:ext uri="{FF2B5EF4-FFF2-40B4-BE49-F238E27FC236}">
                <a16:creationId xmlns:a16="http://schemas.microsoft.com/office/drawing/2014/main" id="{E01B07F5-1A74-46CA-8C14-5B7C29267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4594226"/>
            <a:ext cx="4572000" cy="690563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2"/>
              </a:gs>
            </a:gsLst>
            <a:path path="rect">
              <a:fillToRect l="100000" b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6" name="Rectangle 240">
            <a:extLst>
              <a:ext uri="{FF2B5EF4-FFF2-40B4-BE49-F238E27FC236}">
                <a16:creationId xmlns:a16="http://schemas.microsoft.com/office/drawing/2014/main" id="{45C9E2AC-0A78-4272-B9E3-E27C77243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5434013"/>
            <a:ext cx="4572000" cy="690562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2"/>
              </a:gs>
            </a:gsLst>
            <a:path path="rect">
              <a:fillToRect l="100000" b="100000"/>
            </a:path>
          </a:gradFill>
          <a:ln w="31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32C2C1-5229-442F-BFD6-A22176E2FBD2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5.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현숙한 여인이 꾸민 가정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0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1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1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5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6698C489-3351-4E99-8217-32E2683F62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6322" name="Text Box 4">
            <a:extLst>
              <a:ext uri="{FF2B5EF4-FFF2-40B4-BE49-F238E27FC236}">
                <a16:creationId xmlns:a16="http://schemas.microsoft.com/office/drawing/2014/main" id="{6BB5437A-7352-4495-A679-2B10EF54E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6138" y="2143125"/>
            <a:ext cx="8867172" cy="1497911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형통한 날에는 기뻐하고 곤고한 날에는 되돌아보아라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이 두 가지를 하나님이 병행하게 하사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사람이 그의 장래 일을 능히 헤아려 알지 못하게 </a:t>
            </a:r>
            <a:r>
              <a:rPr lang="ko-KR" altLang="en-US" sz="2400" dirty="0" err="1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하셨느니라</a:t>
            </a: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</a:p>
        </p:txBody>
      </p:sp>
      <p:sp>
        <p:nvSpPr>
          <p:cNvPr id="56323" name="Text Box 5">
            <a:extLst>
              <a:ext uri="{FF2B5EF4-FFF2-40B4-BE49-F238E27FC236}">
                <a16:creationId xmlns:a16="http://schemas.microsoft.com/office/drawing/2014/main" id="{9586F58C-EB54-4A13-B788-874E2FD75A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9938" y="1484314"/>
            <a:ext cx="2863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40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전도서 </a:t>
            </a:r>
            <a:r>
              <a:rPr lang="en-US" altLang="ko-KR" sz="40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7:14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5B813A6E-B16E-4C6D-8881-28C68BB8FE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9394" name="Text Box 2">
            <a:extLst>
              <a:ext uri="{FF2B5EF4-FFF2-40B4-BE49-F238E27FC236}">
                <a16:creationId xmlns:a16="http://schemas.microsoft.com/office/drawing/2014/main" id="{AEDD51BC-844D-42A2-BD2E-D175E139A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9575" y="2071689"/>
            <a:ext cx="8233432" cy="1017779"/>
          </a:xfrm>
          <a:prstGeom prst="rect">
            <a:avLst/>
          </a:prstGeom>
          <a:solidFill>
            <a:schemeClr val="tx1"/>
          </a:solidFill>
          <a:ln w="3175" algn="ctr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대저 의인은 일곱 번 넘어질지라도 다시 </a:t>
            </a:r>
            <a:r>
              <a:rPr lang="ko-KR" altLang="en-US" sz="2400" dirty="0" err="1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일어나려니와</a:t>
            </a: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악인은 재앙으로 말미암아 </a:t>
            </a:r>
            <a:r>
              <a:rPr lang="ko-KR" altLang="en-US" sz="2400" dirty="0" err="1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엎드러지느니라</a:t>
            </a: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</a:p>
        </p:txBody>
      </p:sp>
      <p:sp>
        <p:nvSpPr>
          <p:cNvPr id="59395" name="Text Box 3">
            <a:extLst>
              <a:ext uri="{FF2B5EF4-FFF2-40B4-BE49-F238E27FC236}">
                <a16:creationId xmlns:a16="http://schemas.microsoft.com/office/drawing/2014/main" id="{A15B3E84-D70A-4768-B926-B679D1D3C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1714" y="1484314"/>
            <a:ext cx="2632075" cy="708025"/>
          </a:xfrm>
          <a:prstGeom prst="rect">
            <a:avLst/>
          </a:prstGeom>
          <a:noFill/>
          <a:ln w="317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40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잠언 </a:t>
            </a:r>
            <a:r>
              <a:rPr lang="en-US" altLang="ko-KR" sz="40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24:16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EE198070-6583-4BDB-BFBB-F3DAD914E8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7346" name="Text Box 2">
            <a:extLst>
              <a:ext uri="{FF2B5EF4-FFF2-40B4-BE49-F238E27FC236}">
                <a16:creationId xmlns:a16="http://schemas.microsoft.com/office/drawing/2014/main" id="{6AEE69C7-52BE-4B83-9717-D4AB3BD5A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9888" y="2071689"/>
            <a:ext cx="7045159" cy="1017779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마귀가 벌써 시몬의 아들 </a:t>
            </a:r>
            <a:r>
              <a:rPr lang="ko-KR" altLang="en-US" sz="2400" dirty="0" err="1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가룟</a:t>
            </a: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유다의 마음에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예수를 팔려는 생각을 넣었더니</a:t>
            </a:r>
          </a:p>
        </p:txBody>
      </p:sp>
      <p:sp>
        <p:nvSpPr>
          <p:cNvPr id="57347" name="Text Box 3">
            <a:extLst>
              <a:ext uri="{FF2B5EF4-FFF2-40B4-BE49-F238E27FC236}">
                <a16:creationId xmlns:a16="http://schemas.microsoft.com/office/drawing/2014/main" id="{5396BA65-255A-40C5-9A89-05EF7AAE9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7176" y="1484314"/>
            <a:ext cx="3376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40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요한복음 </a:t>
            </a:r>
            <a:r>
              <a:rPr lang="en-US" altLang="ko-KR" sz="40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13:2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A747F0B-9A68-4C79-9348-8F45C4F3FE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8370" name="Text Box 2">
            <a:extLst>
              <a:ext uri="{FF2B5EF4-FFF2-40B4-BE49-F238E27FC236}">
                <a16:creationId xmlns:a16="http://schemas.microsoft.com/office/drawing/2014/main" id="{DDE2131E-2AF7-4CA7-9698-1E3609744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676" y="2071689"/>
            <a:ext cx="9675538" cy="244009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또 </a:t>
            </a:r>
            <a:r>
              <a:rPr lang="ko-KR" altLang="en-US" sz="2400" dirty="0" err="1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이르시되</a:t>
            </a: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사람에게서 나오는 그것이 사람을 더럽게 </a:t>
            </a:r>
            <a:r>
              <a:rPr lang="ko-KR" altLang="en-US" sz="2400" dirty="0" err="1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하느니라</a:t>
            </a:r>
            <a:endParaRPr lang="ko-KR" altLang="en-US" sz="2400" dirty="0">
              <a:solidFill>
                <a:srgbClr val="DDDDDD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속에서 곧 사람의 마음에서 나오는 것은 악한 생각 곧 음란과 도둑질과 살인과 간음과 탐욕과 악독과 속임과 음탕과 질투와 비방과 교만과  </a:t>
            </a:r>
            <a:r>
              <a:rPr lang="ko-KR" altLang="en-US" sz="2400" dirty="0" err="1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우매함이니</a:t>
            </a: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이 모든 악한 것이 다 속에서 나와서 사람을 더럽게 </a:t>
            </a:r>
            <a:r>
              <a:rPr lang="ko-KR" altLang="en-US" sz="2400" dirty="0" err="1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하느니라</a:t>
            </a:r>
            <a:endParaRPr lang="ko-KR" altLang="en-US" sz="2400" dirty="0">
              <a:solidFill>
                <a:srgbClr val="DDDDDD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8371" name="Text Box 3">
            <a:extLst>
              <a:ext uri="{FF2B5EF4-FFF2-40B4-BE49-F238E27FC236}">
                <a16:creationId xmlns:a16="http://schemas.microsoft.com/office/drawing/2014/main" id="{AD7FF491-A445-484E-BBDE-C473779BA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4064" y="1484314"/>
            <a:ext cx="4149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40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마가복음 </a:t>
            </a:r>
            <a:r>
              <a:rPr lang="en-US" altLang="ko-KR" sz="40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7:20-23</a:t>
            </a:r>
          </a:p>
        </p:txBody>
      </p:sp>
    </p:spTree>
    <p:extLst>
      <p:ext uri="{BB962C8B-B14F-4D97-AF65-F5344CB8AC3E}">
        <p14:creationId xmlns:p14="http://schemas.microsoft.com/office/powerpoint/2010/main" val="3379006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1E2042-48A8-4F9B-A909-41FFD239B204}"/>
              </a:ext>
            </a:extLst>
          </p:cNvPr>
          <p:cNvSpPr/>
          <p:nvPr/>
        </p:nvSpPr>
        <p:spPr>
          <a:xfrm>
            <a:off x="0" y="799477"/>
            <a:ext cx="8833282" cy="5259046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DADE4311-12C1-4D3E-BCF8-18454B64D643}"/>
              </a:ext>
            </a:extLst>
          </p:cNvPr>
          <p:cNvSpPr/>
          <p:nvPr/>
        </p:nvSpPr>
        <p:spPr>
          <a:xfrm>
            <a:off x="1596069" y="1404507"/>
            <a:ext cx="5639231" cy="4048983"/>
          </a:xfrm>
          <a:prstGeom prst="frame">
            <a:avLst>
              <a:gd name="adj1" fmla="val 143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88FA4AB-A084-40D2-BA89-E5D00C49EE4F}"/>
              </a:ext>
            </a:extLst>
          </p:cNvPr>
          <p:cNvGrpSpPr/>
          <p:nvPr/>
        </p:nvGrpSpPr>
        <p:grpSpPr>
          <a:xfrm>
            <a:off x="2207150" y="2613959"/>
            <a:ext cx="4209637" cy="1493949"/>
            <a:chOff x="1762731" y="2345238"/>
            <a:chExt cx="3755997" cy="149394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211731-A942-4BA5-BA9C-AF078FE7C1B2}"/>
                </a:ext>
              </a:extLst>
            </p:cNvPr>
            <p:cNvSpPr txBox="1"/>
            <p:nvPr/>
          </p:nvSpPr>
          <p:spPr>
            <a:xfrm>
              <a:off x="1767215" y="2345238"/>
              <a:ext cx="3751513" cy="656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ko-KR" altLang="en-US" sz="5400" b="1" dirty="0">
                  <a:solidFill>
                    <a:srgbClr val="D06669"/>
                  </a:solidFill>
                  <a:latin typeface="Montserrat Black" panose="00000A00000000000000" pitchFamily="50" charset="0"/>
                </a:rPr>
                <a:t>아내행복교실</a:t>
              </a:r>
              <a:endParaRPr lang="en-US" sz="5400" b="1" dirty="0">
                <a:solidFill>
                  <a:srgbClr val="D06669"/>
                </a:solidFill>
                <a:latin typeface="Montserrat Black" panose="00000A00000000000000" pitchFamily="50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D23EEB2-CFA8-4921-88D1-7C76D6A64F75}"/>
                </a:ext>
              </a:extLst>
            </p:cNvPr>
            <p:cNvSpPr txBox="1"/>
            <p:nvPr/>
          </p:nvSpPr>
          <p:spPr>
            <a:xfrm>
              <a:off x="1762731" y="3582707"/>
              <a:ext cx="3469779" cy="2564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Roboto" panose="02000000000000000000"/>
                </a:rPr>
                <a:t>Session</a:t>
              </a:r>
              <a:r>
                <a:rPr lang="ko-KR" alt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Roboto" panose="02000000000000000000"/>
                </a:rPr>
                <a:t> </a:t>
              </a:r>
              <a:r>
                <a:rPr lang="en-US" altLang="ko-KR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Roboto" panose="02000000000000000000"/>
                </a:rPr>
                <a:t>5. </a:t>
              </a:r>
              <a:r>
                <a:rPr lang="ko-KR" alt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Roboto" panose="02000000000000000000"/>
                </a:rPr>
                <a:t>꿈이 있는 가정 꾸미기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E81AA6F-31B5-436D-AD84-467CC9664CD4}"/>
              </a:ext>
            </a:extLst>
          </p:cNvPr>
          <p:cNvSpPr/>
          <p:nvPr/>
        </p:nvSpPr>
        <p:spPr>
          <a:xfrm>
            <a:off x="242657" y="6230215"/>
            <a:ext cx="4252072" cy="173189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/>
                <a:ea typeface="PT Sans" panose="020B0503020203020204" pitchFamily="34" charset="0"/>
              </a:rPr>
              <a:t>©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/>
                <a:ea typeface="PT Sans" panose="020B0503020203020204" pitchFamily="34" charset="0"/>
              </a:rPr>
              <a:t>사단법인 하이패밀리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Roboto" panose="02000000000000000000"/>
                <a:ea typeface="PT Sans" panose="020B0503020203020204" pitchFamily="34" charset="0"/>
              </a:rPr>
              <a:t>, 2019.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Roboto" panose="02000000000000000000"/>
              <a:ea typeface="PT Sans" panose="020B0503020203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182E0F-716D-4B3C-9E80-DD8179D5740B}"/>
              </a:ext>
            </a:extLst>
          </p:cNvPr>
          <p:cNvSpPr txBox="1"/>
          <p:nvPr/>
        </p:nvSpPr>
        <p:spPr>
          <a:xfrm rot="16200000">
            <a:off x="-390685" y="3352056"/>
            <a:ext cx="237744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spc="600" dirty="0">
                <a:solidFill>
                  <a:schemeClr val="bg1">
                    <a:lumMod val="50000"/>
                  </a:schemeClr>
                </a:solidFill>
                <a:latin typeface="Roboto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991D7BF-0492-4F41-85D7-CB3A4D18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49" y="5620594"/>
            <a:ext cx="1299494" cy="180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7797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A747F0B-9A68-4C79-9348-8F45C4F3FE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8370" name="Text Box 2">
            <a:extLst>
              <a:ext uri="{FF2B5EF4-FFF2-40B4-BE49-F238E27FC236}">
                <a16:creationId xmlns:a16="http://schemas.microsoft.com/office/drawing/2014/main" id="{DDE2131E-2AF7-4CA7-9698-1E3609744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4814" y="2071689"/>
            <a:ext cx="10058400" cy="519566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능력과 존귀로 옷을 삼고 후일을 웃으며</a:t>
            </a:r>
          </a:p>
        </p:txBody>
      </p:sp>
      <p:sp>
        <p:nvSpPr>
          <p:cNvPr id="58371" name="Text Box 3">
            <a:extLst>
              <a:ext uri="{FF2B5EF4-FFF2-40B4-BE49-F238E27FC236}">
                <a16:creationId xmlns:a16="http://schemas.microsoft.com/office/drawing/2014/main" id="{AD7FF491-A445-484E-BBDE-C473779BA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2477" y="1484314"/>
            <a:ext cx="24513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잠</a:t>
            </a:r>
            <a:r>
              <a:rPr kumimoji="1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31:25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절</a:t>
            </a:r>
            <a:endParaRPr kumimoji="1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4679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5B813A6E-B16E-4C6D-8881-28C68BB8FE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9394" name="Text Box 2">
            <a:extLst>
              <a:ext uri="{FF2B5EF4-FFF2-40B4-BE49-F238E27FC236}">
                <a16:creationId xmlns:a16="http://schemas.microsoft.com/office/drawing/2014/main" id="{AEDD51BC-844D-42A2-BD2E-D175E139A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9575" y="2071689"/>
            <a:ext cx="8233432" cy="1479829"/>
          </a:xfrm>
          <a:prstGeom prst="rect">
            <a:avLst/>
          </a:prstGeom>
          <a:solidFill>
            <a:schemeClr val="tx1"/>
          </a:solidFill>
          <a:ln w="3175" algn="ctr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그의 자식들은 일어나 감사하며 그의 남편은 칭찬하기를 </a:t>
            </a:r>
            <a:endParaRPr kumimoji="1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덕행있는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여자가 많으나 그대는 모든 여자보다 뛰어나다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하느니라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9395" name="Text Box 3">
            <a:extLst>
              <a:ext uri="{FF2B5EF4-FFF2-40B4-BE49-F238E27FC236}">
                <a16:creationId xmlns:a16="http://schemas.microsoft.com/office/drawing/2014/main" id="{A15B3E84-D70A-4768-B926-B679D1D3C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7086" y="1484314"/>
            <a:ext cx="3406703" cy="707886"/>
          </a:xfrm>
          <a:prstGeom prst="rect">
            <a:avLst/>
          </a:prstGeom>
          <a:noFill/>
          <a:ln w="317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잠언 </a:t>
            </a:r>
            <a:r>
              <a:rPr lang="en-US" altLang="ko-KR" sz="40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31</a:t>
            </a:r>
            <a:r>
              <a:rPr kumimoji="1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:28-29</a:t>
            </a:r>
          </a:p>
        </p:txBody>
      </p:sp>
    </p:spTree>
    <p:extLst>
      <p:ext uri="{BB962C8B-B14F-4D97-AF65-F5344CB8AC3E}">
        <p14:creationId xmlns:p14="http://schemas.microsoft.com/office/powerpoint/2010/main" val="16125492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A747F0B-9A68-4C79-9348-8F45C4F3FE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8370" name="Text Box 2">
            <a:extLst>
              <a:ext uri="{FF2B5EF4-FFF2-40B4-BE49-F238E27FC236}">
                <a16:creationId xmlns:a16="http://schemas.microsoft.com/office/drawing/2014/main" id="{DDE2131E-2AF7-4CA7-9698-1E3609744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4814" y="2071689"/>
            <a:ext cx="10058400" cy="99969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그런 자는 살아있는 동안에 그의 남편에게 선을 행하고 악을 행하지 </a:t>
            </a:r>
            <a:endParaRPr lang="en-US" altLang="ko-KR" sz="2400" dirty="0">
              <a:solidFill>
                <a:srgbClr val="DDDDDD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dirty="0" err="1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아니하느니라</a:t>
            </a: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8371" name="Text Box 3">
            <a:extLst>
              <a:ext uri="{FF2B5EF4-FFF2-40B4-BE49-F238E27FC236}">
                <a16:creationId xmlns:a16="http://schemas.microsoft.com/office/drawing/2014/main" id="{AD7FF491-A445-484E-BBDE-C473779BA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2476" y="1484314"/>
            <a:ext cx="24513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잠</a:t>
            </a:r>
            <a:r>
              <a:rPr kumimoji="1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31:12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절</a:t>
            </a:r>
            <a:endParaRPr kumimoji="1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46751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5" descr="2-4">
            <a:extLst>
              <a:ext uri="{FF2B5EF4-FFF2-40B4-BE49-F238E27FC236}">
                <a16:creationId xmlns:a16="http://schemas.microsoft.com/office/drawing/2014/main" id="{75EED952-830F-4C68-AECE-D3AADDA8E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88" y="1428750"/>
            <a:ext cx="3465512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Text Box 6">
            <a:extLst>
              <a:ext uri="{FF2B5EF4-FFF2-40B4-BE49-F238E27FC236}">
                <a16:creationId xmlns:a16="http://schemas.microsoft.com/office/drawing/2014/main" id="{7FA6F20B-69F7-4217-B572-9DB374B61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4313" y="1577976"/>
            <a:ext cx="315912" cy="3667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1444" name="Text Box 7">
            <a:extLst>
              <a:ext uri="{FF2B5EF4-FFF2-40B4-BE49-F238E27FC236}">
                <a16:creationId xmlns:a16="http://schemas.microsoft.com/office/drawing/2014/main" id="{FAA14BEC-ED61-4080-807D-B1F598571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6613" y="1577976"/>
            <a:ext cx="315912" cy="3667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1445" name="Text Box 8">
            <a:extLst>
              <a:ext uri="{FF2B5EF4-FFF2-40B4-BE49-F238E27FC236}">
                <a16:creationId xmlns:a16="http://schemas.microsoft.com/office/drawing/2014/main" id="{ECEEB4F6-7BEE-4D03-A0D9-F874AC10F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4951" y="4237038"/>
            <a:ext cx="315913" cy="3667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1446" name="Text Box 9">
            <a:extLst>
              <a:ext uri="{FF2B5EF4-FFF2-40B4-BE49-F238E27FC236}">
                <a16:creationId xmlns:a16="http://schemas.microsoft.com/office/drawing/2014/main" id="{2A009CC9-6C76-4141-B7B8-834EBFEB8E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4451" y="4237038"/>
            <a:ext cx="315913" cy="3667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1447" name="Text Box 10">
            <a:extLst>
              <a:ext uri="{FF2B5EF4-FFF2-40B4-BE49-F238E27FC236}">
                <a16:creationId xmlns:a16="http://schemas.microsoft.com/office/drawing/2014/main" id="{FAC902CE-55FF-4092-873D-41A563D38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9851" y="4237038"/>
            <a:ext cx="315913" cy="3667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1448" name="Text Box 11">
            <a:extLst>
              <a:ext uri="{FF2B5EF4-FFF2-40B4-BE49-F238E27FC236}">
                <a16:creationId xmlns:a16="http://schemas.microsoft.com/office/drawing/2014/main" id="{835B3B2B-2CC0-4881-BDA1-A553F61A9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5400" y="1141414"/>
            <a:ext cx="325438" cy="3762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EA7C4C6F-636A-4120-8BA9-8928C23293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6563" y="1166813"/>
            <a:ext cx="30861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피고는 보험금을 노리고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남편이 마시는 커피에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독을 탄 사실을 인정하나요</a:t>
            </a:r>
            <a:r>
              <a:rPr lang="en-US" altLang="ko-KR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그로 인해 피고가 과부가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된 사실을 인정하십니까</a:t>
            </a:r>
            <a:r>
              <a:rPr lang="en-US" altLang="ko-KR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</p:txBody>
      </p:sp>
      <p:sp>
        <p:nvSpPr>
          <p:cNvPr id="61450" name="Text Box 13">
            <a:extLst>
              <a:ext uri="{FF2B5EF4-FFF2-40B4-BE49-F238E27FC236}">
                <a16:creationId xmlns:a16="http://schemas.microsoft.com/office/drawing/2014/main" id="{BC7CFA2B-389C-411F-B491-FA0411436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5400" y="2725739"/>
            <a:ext cx="325438" cy="3762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32D0CB5E-7869-4986-A6F8-7E1CB6595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6563" y="2754314"/>
            <a:ext cx="6461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예</a:t>
            </a:r>
            <a:r>
              <a:rPr lang="en-US" altLang="ko-KR" sz="1800">
                <a:latin typeface="Arial" panose="020B0604020202020204" pitchFamily="34" charset="0"/>
                <a:ea typeface="맑은 고딕" panose="020B0503020000020004" pitchFamily="50" charset="-127"/>
              </a:rPr>
              <a:t>…</a:t>
            </a:r>
            <a:endParaRPr lang="en-US" altLang="ko-KR" sz="18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452" name="Line 15">
            <a:extLst>
              <a:ext uri="{FF2B5EF4-FFF2-40B4-BE49-F238E27FC236}">
                <a16:creationId xmlns:a16="http://schemas.microsoft.com/office/drawing/2014/main" id="{6DD33B10-DFD3-4196-AF80-AE226C58154B}"/>
              </a:ext>
            </a:extLst>
          </p:cNvPr>
          <p:cNvSpPr>
            <a:spLocks noChangeShapeType="1"/>
          </p:cNvSpPr>
          <p:nvPr/>
        </p:nvSpPr>
        <p:spPr bwMode="auto">
          <a:xfrm>
            <a:off x="6302375" y="2613025"/>
            <a:ext cx="3671888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61453" name="Text Box 16">
            <a:extLst>
              <a:ext uri="{FF2B5EF4-FFF2-40B4-BE49-F238E27FC236}">
                <a16:creationId xmlns:a16="http://schemas.microsoft.com/office/drawing/2014/main" id="{36897874-9C48-4D97-9C97-F2D657111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5400" y="3341689"/>
            <a:ext cx="325438" cy="3762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4" name="Text Box 17">
            <a:extLst>
              <a:ext uri="{FF2B5EF4-FFF2-40B4-BE49-F238E27FC236}">
                <a16:creationId xmlns:a16="http://schemas.microsoft.com/office/drawing/2014/main" id="{64C22E34-8C52-4DB2-BD96-A5E26EB3A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6563" y="3370264"/>
            <a:ext cx="29527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남편이 독이 든 커피를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마실 때</a:t>
            </a:r>
            <a:r>
              <a:rPr lang="en-US" altLang="ko-KR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양심의 가책을 못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받았나요</a:t>
            </a:r>
            <a:r>
              <a:rPr lang="en-US" altLang="ko-KR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</p:txBody>
      </p:sp>
      <p:sp>
        <p:nvSpPr>
          <p:cNvPr id="61455" name="Line 18">
            <a:extLst>
              <a:ext uri="{FF2B5EF4-FFF2-40B4-BE49-F238E27FC236}">
                <a16:creationId xmlns:a16="http://schemas.microsoft.com/office/drawing/2014/main" id="{E05635AF-B8F1-4EA3-BC86-37AC00880D65}"/>
              </a:ext>
            </a:extLst>
          </p:cNvPr>
          <p:cNvSpPr>
            <a:spLocks noChangeShapeType="1"/>
          </p:cNvSpPr>
          <p:nvPr/>
        </p:nvSpPr>
        <p:spPr bwMode="auto">
          <a:xfrm>
            <a:off x="6302375" y="3228975"/>
            <a:ext cx="3671888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61456" name="Text Box 19">
            <a:extLst>
              <a:ext uri="{FF2B5EF4-FFF2-40B4-BE49-F238E27FC236}">
                <a16:creationId xmlns:a16="http://schemas.microsoft.com/office/drawing/2014/main" id="{AD52D146-44EF-4095-B96E-8C48A7B002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5400" y="4514850"/>
            <a:ext cx="325438" cy="3762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7" name="Text Box 20">
            <a:extLst>
              <a:ext uri="{FF2B5EF4-FFF2-40B4-BE49-F238E27FC236}">
                <a16:creationId xmlns:a16="http://schemas.microsoft.com/office/drawing/2014/main" id="{4FE38D43-14D8-4821-8071-92132F2D5D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6563" y="4543426"/>
            <a:ext cx="29829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커피 한 잔 더 달라고 할 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약간 </a:t>
            </a:r>
            <a:r>
              <a:rPr lang="en-US" altLang="ko-KR" sz="1800">
                <a:latin typeface="Arial" panose="020B0604020202020204" pitchFamily="34" charset="0"/>
                <a:ea typeface="맑은 고딕" panose="020B0503020000020004" pitchFamily="50" charset="-127"/>
              </a:rPr>
              <a:t>…</a:t>
            </a:r>
            <a:endParaRPr lang="en-US" altLang="ko-KR" sz="18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458" name="Line 21">
            <a:extLst>
              <a:ext uri="{FF2B5EF4-FFF2-40B4-BE49-F238E27FC236}">
                <a16:creationId xmlns:a16="http://schemas.microsoft.com/office/drawing/2014/main" id="{5C2B9D1E-F742-42BB-984F-BE51D2A5B666}"/>
              </a:ext>
            </a:extLst>
          </p:cNvPr>
          <p:cNvSpPr>
            <a:spLocks noChangeShapeType="1"/>
          </p:cNvSpPr>
          <p:nvPr/>
        </p:nvSpPr>
        <p:spPr bwMode="auto">
          <a:xfrm>
            <a:off x="6302375" y="4381500"/>
            <a:ext cx="3671888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61459" name="Text Box 22">
            <a:extLst>
              <a:ext uri="{FF2B5EF4-FFF2-40B4-BE49-F238E27FC236}">
                <a16:creationId xmlns:a16="http://schemas.microsoft.com/office/drawing/2014/main" id="{AA661ABC-D33A-49C4-9857-B3040A87B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5400" y="5429250"/>
            <a:ext cx="325438" cy="3762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0" name="Text Box 23">
            <a:extLst>
              <a:ext uri="{FF2B5EF4-FFF2-40B4-BE49-F238E27FC236}">
                <a16:creationId xmlns:a16="http://schemas.microsoft.com/office/drawing/2014/main" id="{341DA23E-A785-4A92-B302-BD258AFFD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6563" y="5457826"/>
            <a:ext cx="4699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latin typeface="Arial" panose="020B0604020202020204" pitchFamily="34" charset="0"/>
                <a:ea typeface="맑은 고딕" panose="020B0503020000020004" pitchFamily="50" charset="-127"/>
              </a:rPr>
              <a:t>…</a:t>
            </a:r>
            <a:r>
              <a:rPr lang="en-US" altLang="ko-KR" sz="180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61461" name="Line 24">
            <a:extLst>
              <a:ext uri="{FF2B5EF4-FFF2-40B4-BE49-F238E27FC236}">
                <a16:creationId xmlns:a16="http://schemas.microsoft.com/office/drawing/2014/main" id="{016BE5DF-4B8B-4868-9C7A-F145629522A3}"/>
              </a:ext>
            </a:extLst>
          </p:cNvPr>
          <p:cNvSpPr>
            <a:spLocks noChangeShapeType="1"/>
          </p:cNvSpPr>
          <p:nvPr/>
        </p:nvSpPr>
        <p:spPr bwMode="auto">
          <a:xfrm>
            <a:off x="6302375" y="5318125"/>
            <a:ext cx="3671888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2" name="Text Box 25">
            <a:extLst>
              <a:ext uri="{FF2B5EF4-FFF2-40B4-BE49-F238E27FC236}">
                <a16:creationId xmlns:a16="http://schemas.microsoft.com/office/drawing/2014/main" id="{C55CAAB8-65DE-46F7-9B92-B62960088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463" y="2974976"/>
            <a:ext cx="7258050" cy="650875"/>
          </a:xfrm>
          <a:prstGeom prst="rect">
            <a:avLst/>
          </a:prstGeom>
          <a:solidFill>
            <a:srgbClr val="244027"/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8980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ko-KR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맑은 고딕" pitchFamily="50" charset="-127"/>
                <a:ea typeface="맑은 고딕" pitchFamily="50" charset="-127"/>
              </a:rPr>
              <a:t>서로를 처음처럼만 사랑하십시오</a:t>
            </a:r>
            <a:r>
              <a:rPr lang="en-US" altLang="ko-KR" sz="3600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0F2A89-FE3E-476E-AC22-F2F082471F7C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5.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현숙한 여인이 꾸민 가정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3030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7" grpId="0"/>
      <p:bldP spid="20" grpId="0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5B813A6E-B16E-4C6D-8881-28C68BB8FE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9394" name="Text Box 2">
            <a:extLst>
              <a:ext uri="{FF2B5EF4-FFF2-40B4-BE49-F238E27FC236}">
                <a16:creationId xmlns:a16="http://schemas.microsoft.com/office/drawing/2014/main" id="{AEDD51BC-844D-42A2-BD2E-D175E139A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952" y="2071689"/>
            <a:ext cx="10216055" cy="1959960"/>
          </a:xfrm>
          <a:prstGeom prst="rect">
            <a:avLst/>
          </a:prstGeom>
          <a:solidFill>
            <a:schemeClr val="tx1"/>
          </a:solidFill>
          <a:ln w="3175" algn="ctr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경제면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 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언어면</a:t>
            </a:r>
            <a:r>
              <a:rPr lang="en-US" altLang="ko-KR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: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생활면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</a:t>
            </a:r>
          </a:p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dirty="0">
                <a:solidFill>
                  <a:srgbClr val="DDDDDD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관계면</a:t>
            </a:r>
            <a:endParaRPr kumimoji="1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110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>
            <a:extLst>
              <a:ext uri="{FF2B5EF4-FFF2-40B4-BE49-F238E27FC236}">
                <a16:creationId xmlns:a16="http://schemas.microsoft.com/office/drawing/2014/main" id="{DFED657D-1A81-46F6-945E-A820575A28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067" y="861577"/>
            <a:ext cx="5704514" cy="5373687"/>
          </a:xfrm>
          <a:prstGeom prst="rect">
            <a:avLst/>
          </a:prstGeom>
          <a:solidFill>
            <a:srgbClr val="244027"/>
          </a:solidFill>
          <a:ln w="3175" algn="ctr">
            <a:solidFill>
              <a:srgbClr val="C0C0C0"/>
            </a:solidFill>
            <a:prstDash val="lgDash"/>
            <a:miter lim="800000"/>
            <a:headEnd/>
            <a:tailEnd/>
          </a:ln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사랑한다는 것은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아침에 만나는 그대의 환한 미소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웃음이 마르고 꿈이 사라지고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희망이 사라지는 세상에서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아침에 일어나면 마주치는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그대 입가의 잔잔한 미소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그리하여 사랑한다는 것은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당신의 미소를 따라 움직이는 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 사유의 울타리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 곡의 재즈를 듣고 싶을 때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울려 나오는 그대 영혼의 목소리</a:t>
            </a:r>
          </a:p>
        </p:txBody>
      </p:sp>
      <p:pic>
        <p:nvPicPr>
          <p:cNvPr id="318471" name="시낭송 배경음악.mp3">
            <a:hlinkClick r:id="" action="ppaction://media"/>
            <a:extLst>
              <a:ext uri="{FF2B5EF4-FFF2-40B4-BE49-F238E27FC236}">
                <a16:creationId xmlns:a16="http://schemas.microsoft.com/office/drawing/2014/main" id="{83984E9D-BE9E-44EC-BC5E-412C52AAF268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238A3B-49F6-4BDD-AE9C-DCD006CDCC34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5.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현숙한 여인이 꾸민 가정</a:t>
            </a:r>
            <a:endParaRPr lang="en-US" sz="2000" b="1" baseline="30000" dirty="0">
              <a:solidFill>
                <a:srgbClr val="D06669"/>
              </a:solidFill>
              <a:latin typeface="Montserrat Black" panose="00000A00000000000000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84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208" fill="hold"/>
                                        <p:tgtEl>
                                          <p:spTgt spid="3184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847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847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4304FA5-70D2-42AF-BAF1-32C19F3766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45"/>
          <a:stretch/>
        </p:blipFill>
        <p:spPr>
          <a:xfrm>
            <a:off x="0" y="133350"/>
            <a:ext cx="12255024" cy="672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867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C807041-CEE6-4B6D-BF6E-0B8B5BD33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85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832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D271482-79B3-426A-B410-AE3F5EEBCF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30" r="1544"/>
          <a:stretch/>
        </p:blipFill>
        <p:spPr>
          <a:xfrm>
            <a:off x="1" y="133350"/>
            <a:ext cx="12192000" cy="677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398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FEF9964-56B9-4EC4-8927-C82B82D93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1028"/>
            <a:ext cx="11944734" cy="6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80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4FBB969-EC45-417A-AF25-FF8B79EB3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8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305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64F66F8-D52F-48F2-90C0-090A1CA6A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822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95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</Words>
  <Application>Microsoft Office PowerPoint</Application>
  <PresentationFormat>와이드스크린</PresentationFormat>
  <Paragraphs>110</Paragraphs>
  <Slides>24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31" baseType="lpstr">
      <vt:lpstr>Montserrat Black</vt:lpstr>
      <vt:lpstr>Roboto</vt:lpstr>
      <vt:lpstr>굴림</vt:lpstr>
      <vt:lpstr>나눔스퀘어OTF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사단법인하이패밀리</dc:creator>
  <cp:lastModifiedBy>사단법인하이패밀리</cp:lastModifiedBy>
  <cp:revision>2</cp:revision>
  <dcterms:created xsi:type="dcterms:W3CDTF">2024-07-31T01:05:41Z</dcterms:created>
  <dcterms:modified xsi:type="dcterms:W3CDTF">2024-08-09T08:06:45Z</dcterms:modified>
</cp:coreProperties>
</file>