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1392" r:id="rId2"/>
    <p:sldId id="1387" r:id="rId3"/>
    <p:sldId id="1388" r:id="rId4"/>
    <p:sldId id="1389" r:id="rId5"/>
    <p:sldId id="1390" r:id="rId6"/>
    <p:sldId id="1391" r:id="rId7"/>
    <p:sldId id="35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027"/>
    <a:srgbClr val="D06669"/>
    <a:srgbClr val="BAD8BE"/>
    <a:srgbClr val="C48A64"/>
    <a:srgbClr val="939393"/>
    <a:srgbClr val="DFB541"/>
    <a:srgbClr val="519159"/>
    <a:srgbClr val="F0CF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25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360"/>
      </p:cViewPr>
      <p:guideLst>
        <p:guide orient="horz" pos="2160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83C2B-9708-42EB-9AC3-487ED7A8ED6E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78192-E4B8-41F2-ACBD-92783E8637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6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34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8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929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59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94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47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65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57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30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86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13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B26895-B8FC-4D74-AEFA-55CA91ECE5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E916E76-AC93-483E-A6D9-C6AF7ACC46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5869EEB-BA63-486C-88E1-E418B49F5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681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814" y="2071689"/>
            <a:ext cx="10058400" cy="51956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그는 자기를 위하여 아름다운 이불을 지으며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세마포와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자색옷을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입으며</a:t>
            </a:r>
          </a:p>
        </p:txBody>
      </p:sp>
      <p:sp>
        <p:nvSpPr>
          <p:cNvPr id="58371" name="Text Box 3">
            <a:extLst>
              <a:ext uri="{FF2B5EF4-FFF2-40B4-BE49-F238E27FC236}">
                <a16:creationId xmlns:a16="http://schemas.microsoft.com/office/drawing/2014/main" id="{AD7FF491-A445-484E-BBDE-C473779B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476" y="1484314"/>
            <a:ext cx="2451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31:22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043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B813A6E-B16E-4C6D-8881-28C68BB8FE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9394" name="Text Box 2">
            <a:extLst>
              <a:ext uri="{FF2B5EF4-FFF2-40B4-BE49-F238E27FC236}">
                <a16:creationId xmlns:a16="http://schemas.microsoft.com/office/drawing/2014/main" id="{AEDD51BC-844D-42A2-BD2E-D175E139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575" y="2071689"/>
            <a:ext cx="8233432" cy="999697"/>
          </a:xfrm>
          <a:prstGeom prst="rect">
            <a:avLst/>
          </a:prstGeom>
          <a:solidFill>
            <a:schemeClr val="tx1"/>
          </a:solidFill>
          <a:ln w="317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그의 남편은 그 땅의 장로들과 함께 성문에 앉으며 사람들의 인정을 받으며</a:t>
            </a:r>
          </a:p>
        </p:txBody>
      </p:sp>
      <p:sp>
        <p:nvSpPr>
          <p:cNvPr id="59395" name="Text Box 3">
            <a:extLst>
              <a:ext uri="{FF2B5EF4-FFF2-40B4-BE49-F238E27FC236}">
                <a16:creationId xmlns:a16="http://schemas.microsoft.com/office/drawing/2014/main" id="{A15B3E84-D70A-4768-B926-B679D1D3C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1337" y="1484314"/>
            <a:ext cx="2632452" cy="707886"/>
          </a:xfrm>
          <a:prstGeom prst="rect">
            <a:avLst/>
          </a:prstGeom>
          <a:noFill/>
          <a:ln w="317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잠언 </a:t>
            </a:r>
            <a:r>
              <a:rPr lang="en-US" altLang="ko-KR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31:23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881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814" y="2071689"/>
            <a:ext cx="10058400" cy="99969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고운 것도 거짓되고 아름다운 것도 헛되나 오직 여호와를 경외하는 여자는 칭찬을 받을 것이라 </a:t>
            </a:r>
          </a:p>
        </p:txBody>
      </p:sp>
      <p:sp>
        <p:nvSpPr>
          <p:cNvPr id="58371" name="Text Box 3">
            <a:extLst>
              <a:ext uri="{FF2B5EF4-FFF2-40B4-BE49-F238E27FC236}">
                <a16:creationId xmlns:a16="http://schemas.microsoft.com/office/drawing/2014/main" id="{AD7FF491-A445-484E-BBDE-C473779B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476" y="1484314"/>
            <a:ext cx="2451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31:30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375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B813A6E-B16E-4C6D-8881-28C68BB8FE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9394" name="Text Box 2">
            <a:extLst>
              <a:ext uri="{FF2B5EF4-FFF2-40B4-BE49-F238E27FC236}">
                <a16:creationId xmlns:a16="http://schemas.microsoft.com/office/drawing/2014/main" id="{AEDD51BC-844D-42A2-BD2E-D175E139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575" y="2071689"/>
            <a:ext cx="8233432" cy="999697"/>
          </a:xfrm>
          <a:prstGeom prst="rect">
            <a:avLst/>
          </a:prstGeom>
          <a:solidFill>
            <a:schemeClr val="tx1"/>
          </a:solidFill>
          <a:ln w="317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 손의 열매가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그에게로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돌아갈 것이요 그 행한 일로 말미암아 성문에서 칭찬을 받으리라</a:t>
            </a:r>
          </a:p>
        </p:txBody>
      </p:sp>
      <p:sp>
        <p:nvSpPr>
          <p:cNvPr id="59395" name="Text Box 3">
            <a:extLst>
              <a:ext uri="{FF2B5EF4-FFF2-40B4-BE49-F238E27FC236}">
                <a16:creationId xmlns:a16="http://schemas.microsoft.com/office/drawing/2014/main" id="{A15B3E84-D70A-4768-B926-B679D1D3C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1337" y="1484314"/>
            <a:ext cx="2632452" cy="707886"/>
          </a:xfrm>
          <a:prstGeom prst="rect">
            <a:avLst/>
          </a:prstGeom>
          <a:noFill/>
          <a:ln w="317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잠언 </a:t>
            </a:r>
            <a:r>
              <a:rPr lang="en-US" altLang="ko-KR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31:31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831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814" y="2071689"/>
            <a:ext cx="10058400" cy="51956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선을 행하되 낙심하지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말지니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피곤하지 아니하면 때가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이르매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거두리라</a:t>
            </a:r>
          </a:p>
        </p:txBody>
      </p:sp>
    </p:spTree>
    <p:extLst>
      <p:ext uri="{BB962C8B-B14F-4D97-AF65-F5344CB8AC3E}">
        <p14:creationId xmlns:p14="http://schemas.microsoft.com/office/powerpoint/2010/main" val="2293353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4">
            <a:extLst>
              <a:ext uri="{FF2B5EF4-FFF2-40B4-BE49-F238E27FC236}">
                <a16:creationId xmlns:a16="http://schemas.microsoft.com/office/drawing/2014/main" id="{AEF9E615-6C40-40EE-905E-B3447A164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6124" y="2565854"/>
            <a:ext cx="3539752" cy="1446550"/>
          </a:xfrm>
          <a:prstGeom prst="rect">
            <a:avLst/>
          </a:prstGeom>
          <a:solidFill>
            <a:srgbClr val="BAD8B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4400" b="1" cap="all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Chapter .5</a:t>
            </a:r>
            <a:endParaRPr lang="en-US" altLang="ko-KR" sz="4400" b="1" cap="all" dirty="0">
              <a:ln w="9000" cmpd="sng">
                <a:noFill/>
                <a:prstDash val="solid"/>
              </a:ln>
              <a:solidFill>
                <a:srgbClr val="D06669"/>
              </a:soli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4400" b="1" cap="all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End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69</Words>
  <Application>Microsoft Office PowerPoint</Application>
  <PresentationFormat>와이드스크린</PresentationFormat>
  <Paragraphs>11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나눔스퀘어OTF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aa</dc:creator>
  <cp:lastModifiedBy>사단법인하이패밀리</cp:lastModifiedBy>
  <cp:revision>57</cp:revision>
  <dcterms:created xsi:type="dcterms:W3CDTF">2019-03-01T06:14:35Z</dcterms:created>
  <dcterms:modified xsi:type="dcterms:W3CDTF">2024-08-09T08:06:58Z</dcterms:modified>
</cp:coreProperties>
</file>