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1389" r:id="rId2"/>
    <p:sldId id="354" r:id="rId3"/>
    <p:sldId id="1370" r:id="rId4"/>
    <p:sldId id="425" r:id="rId5"/>
    <p:sldId id="426" r:id="rId6"/>
    <p:sldId id="402" r:id="rId7"/>
    <p:sldId id="368" r:id="rId8"/>
    <p:sldId id="1371" r:id="rId9"/>
    <p:sldId id="1372" r:id="rId10"/>
    <p:sldId id="1373" r:id="rId11"/>
    <p:sldId id="1374" r:id="rId12"/>
    <p:sldId id="505" r:id="rId13"/>
    <p:sldId id="1376" r:id="rId14"/>
    <p:sldId id="1377" r:id="rId15"/>
    <p:sldId id="1378" r:id="rId16"/>
    <p:sldId id="1388" r:id="rId17"/>
    <p:sldId id="1379" r:id="rId18"/>
    <p:sldId id="1380" r:id="rId19"/>
    <p:sldId id="1381" r:id="rId20"/>
    <p:sldId id="1383" r:id="rId21"/>
    <p:sldId id="1382" r:id="rId22"/>
    <p:sldId id="1384" r:id="rId23"/>
    <p:sldId id="1375" r:id="rId24"/>
    <p:sldId id="1385" r:id="rId25"/>
    <p:sldId id="1391" r:id="rId26"/>
    <p:sldId id="1392" r:id="rId27"/>
    <p:sldId id="1393" r:id="rId2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3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8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0A987-F354-4B14-B524-11C0BFF4ABB1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505BCF-EDB4-4B10-8849-C29A85ED342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3775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>
            <a:extLst>
              <a:ext uri="{FF2B5EF4-FFF2-40B4-BE49-F238E27FC236}">
                <a16:creationId xmlns:a16="http://schemas.microsoft.com/office/drawing/2014/main" id="{0EC00A9F-D155-4DBF-988E-9CA7D542840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spcBef>
                <a:spcPct val="0"/>
              </a:spcBef>
            </a:pPr>
            <a:fld id="{7B87CF86-C1EE-4478-8B5F-075F93E0FB56}" type="datetime1">
              <a:rPr lang="ko-KR" altLang="en-US" smtClean="0"/>
              <a:pPr>
                <a:spcBef>
                  <a:spcPct val="0"/>
                </a:spcBef>
              </a:pPr>
              <a:t>2024-08-10</a:t>
            </a:fld>
            <a:endParaRPr lang="en-US" altLang="ko-KR"/>
          </a:p>
        </p:txBody>
      </p:sp>
      <p:sp>
        <p:nvSpPr>
          <p:cNvPr id="38915" name="Rectangle 6">
            <a:extLst>
              <a:ext uri="{FF2B5EF4-FFF2-40B4-BE49-F238E27FC236}">
                <a16:creationId xmlns:a16="http://schemas.microsoft.com/office/drawing/2014/main" id="{F1A9A67A-D469-455B-8A7B-5A1D0A7197F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ko-KR"/>
              <a:t>아내행복교실 3과</a:t>
            </a:r>
          </a:p>
        </p:txBody>
      </p:sp>
      <p:sp>
        <p:nvSpPr>
          <p:cNvPr id="38916" name="Rectangle 7">
            <a:extLst>
              <a:ext uri="{FF2B5EF4-FFF2-40B4-BE49-F238E27FC236}">
                <a16:creationId xmlns:a16="http://schemas.microsoft.com/office/drawing/2014/main" id="{15AECD16-1C87-4AA7-A794-01AE9F5F898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spcBef>
                <a:spcPct val="0"/>
              </a:spcBef>
            </a:pPr>
            <a:fld id="{9A8EC3D3-8D02-47D8-94A2-AFFD7CBA199B}" type="slidenum">
              <a:rPr lang="en-US" altLang="ko-KR" smtClean="0"/>
              <a:pPr>
                <a:spcBef>
                  <a:spcPct val="0"/>
                </a:spcBef>
              </a:pPr>
              <a:t>4</a:t>
            </a:fld>
            <a:endParaRPr lang="en-US" altLang="ko-KR"/>
          </a:p>
        </p:txBody>
      </p:sp>
      <p:sp>
        <p:nvSpPr>
          <p:cNvPr id="38917" name="Rectangle 2">
            <a:extLst>
              <a:ext uri="{FF2B5EF4-FFF2-40B4-BE49-F238E27FC236}">
                <a16:creationId xmlns:a16="http://schemas.microsoft.com/office/drawing/2014/main" id="{B2756C79-3D64-4D83-B461-116178FA13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8" name="Rectangle 3">
            <a:extLst>
              <a:ext uri="{FF2B5EF4-FFF2-40B4-BE49-F238E27FC236}">
                <a16:creationId xmlns:a16="http://schemas.microsoft.com/office/drawing/2014/main" id="{14D9DF5C-0BA3-4D17-B615-79EDF7524D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ko-KR" altLang="en-US">
                <a:latin typeface="굴림" panose="020B0600000101010101" pitchFamily="50" charset="-127"/>
                <a:ea typeface="굴림" panose="020B0600000101010101" pitchFamily="50" charset="-127"/>
              </a:rPr>
              <a:t>페이지 </a:t>
            </a:r>
            <a:r>
              <a:rPr lang="en-US" altLang="ko-KR">
                <a:latin typeface="굴림" panose="020B0600000101010101" pitchFamily="50" charset="-127"/>
                <a:ea typeface="굴림" panose="020B0600000101010101" pitchFamily="50" charset="-127"/>
              </a:rPr>
              <a:t>37, </a:t>
            </a:r>
            <a:r>
              <a:rPr lang="ko-KR" altLang="en-US">
                <a:latin typeface="굴림" panose="020B0600000101010101" pitchFamily="50" charset="-127"/>
                <a:ea typeface="굴림" panose="020B0600000101010101" pitchFamily="50" charset="-127"/>
              </a:rPr>
              <a:t>결론으로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>
            <a:extLst>
              <a:ext uri="{FF2B5EF4-FFF2-40B4-BE49-F238E27FC236}">
                <a16:creationId xmlns:a16="http://schemas.microsoft.com/office/drawing/2014/main" id="{B71454E5-E65A-447A-BBCB-F637F60A22D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spcBef>
                <a:spcPct val="0"/>
              </a:spcBef>
            </a:pPr>
            <a:fld id="{800F8189-80A7-4D18-B3A7-C77CB962D5CA}" type="datetime1">
              <a:rPr lang="ko-KR" altLang="en-US" smtClean="0"/>
              <a:pPr>
                <a:spcBef>
                  <a:spcPct val="0"/>
                </a:spcBef>
              </a:pPr>
              <a:t>2024-08-10</a:t>
            </a:fld>
            <a:endParaRPr lang="en-US" altLang="ko-KR"/>
          </a:p>
        </p:txBody>
      </p:sp>
      <p:sp>
        <p:nvSpPr>
          <p:cNvPr id="40963" name="Rectangle 6">
            <a:extLst>
              <a:ext uri="{FF2B5EF4-FFF2-40B4-BE49-F238E27FC236}">
                <a16:creationId xmlns:a16="http://schemas.microsoft.com/office/drawing/2014/main" id="{B0FA0DA3-BF60-403D-B0FB-36317A1E370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ko-KR"/>
              <a:t>아내행복교실 3과</a:t>
            </a:r>
          </a:p>
        </p:txBody>
      </p:sp>
      <p:sp>
        <p:nvSpPr>
          <p:cNvPr id="40964" name="Rectangle 7">
            <a:extLst>
              <a:ext uri="{FF2B5EF4-FFF2-40B4-BE49-F238E27FC236}">
                <a16:creationId xmlns:a16="http://schemas.microsoft.com/office/drawing/2014/main" id="{49B6B138-7B4B-4264-A688-1AFCF98E6C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spcBef>
                <a:spcPct val="0"/>
              </a:spcBef>
            </a:pPr>
            <a:fld id="{B86A7FB1-7CDA-45C5-9360-9283A96167DD}" type="slidenum">
              <a:rPr lang="en-US" altLang="ko-KR" smtClean="0"/>
              <a:pPr>
                <a:spcBef>
                  <a:spcPct val="0"/>
                </a:spcBef>
              </a:pPr>
              <a:t>5</a:t>
            </a:fld>
            <a:endParaRPr lang="en-US" altLang="ko-KR"/>
          </a:p>
        </p:txBody>
      </p:sp>
      <p:sp>
        <p:nvSpPr>
          <p:cNvPr id="40965" name="Rectangle 2">
            <a:extLst>
              <a:ext uri="{FF2B5EF4-FFF2-40B4-BE49-F238E27FC236}">
                <a16:creationId xmlns:a16="http://schemas.microsoft.com/office/drawing/2014/main" id="{3C9BFE35-851F-46FA-A5A1-5A2F4515A3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6" name="Rectangle 3">
            <a:extLst>
              <a:ext uri="{FF2B5EF4-FFF2-40B4-BE49-F238E27FC236}">
                <a16:creationId xmlns:a16="http://schemas.microsoft.com/office/drawing/2014/main" id="{897CAE68-F3C3-4568-80F4-B1ED2F6993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ko-KR" altLang="en-US">
                <a:latin typeface="굴림" panose="020B0600000101010101" pitchFamily="50" charset="-127"/>
                <a:ea typeface="굴림" panose="020B0600000101010101" pitchFamily="50" charset="-127"/>
              </a:rPr>
              <a:t>페이지 </a:t>
            </a:r>
            <a:r>
              <a:rPr lang="en-US" altLang="ko-KR">
                <a:latin typeface="굴림" panose="020B0600000101010101" pitchFamily="50" charset="-127"/>
                <a:ea typeface="굴림" panose="020B0600000101010101" pitchFamily="50" charset="-127"/>
              </a:rPr>
              <a:t>37, </a:t>
            </a:r>
            <a:r>
              <a:rPr lang="ko-KR" altLang="en-US">
                <a:latin typeface="굴림" panose="020B0600000101010101" pitchFamily="50" charset="-127"/>
                <a:ea typeface="굴림" panose="020B0600000101010101" pitchFamily="50" charset="-127"/>
              </a:rPr>
              <a:t>결론으로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0FBEA96-0A7E-44C0-BF0B-25ED4B36DB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84B0B9A-0D50-4BFF-8ADC-B29A13CEC8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95486DA-3220-431C-BACD-7F89F0277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F96FEEE-1526-4717-8050-20CFD7640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783CDAB-27F2-4038-AEA9-8E27C892D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1467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96C947E-5F94-434E-878A-5EF6272E9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8C0DB7F-CD94-4389-BF28-39F3E04E44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DD74633-B0F2-4CA4-8FB2-D8CE87D05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95EB137-9C46-4B9E-A365-CBEBE5102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25C1F82-9091-42BF-909F-F6F1DFDFE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0731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33EA75C9-3E79-4790-8603-51898BF760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3C99A0D-8C02-4E2F-89DA-F6457CF56A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1943937-235B-471B-9812-C556977BB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B9CC6CB-C671-46BD-A610-65AEA1E34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3887994-F25F-4990-B3C8-26E855D25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9155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664AB1-0944-4BC7-95D3-0BA9A00A95C3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auto">
          <a:xfrm>
            <a:off x="3933371" y="1194731"/>
            <a:ext cx="8258629" cy="3478869"/>
          </a:xfrm>
          <a:custGeom>
            <a:avLst/>
            <a:gdLst>
              <a:gd name="connsiteX0" fmla="*/ 0 w 8258629"/>
              <a:gd name="connsiteY0" fmla="*/ 0 h 3478869"/>
              <a:gd name="connsiteX1" fmla="*/ 8258629 w 8258629"/>
              <a:gd name="connsiteY1" fmla="*/ 0 h 3478869"/>
              <a:gd name="connsiteX2" fmla="*/ 8258629 w 8258629"/>
              <a:gd name="connsiteY2" fmla="*/ 3478869 h 3478869"/>
              <a:gd name="connsiteX3" fmla="*/ 0 w 8258629"/>
              <a:gd name="connsiteY3" fmla="*/ 3478869 h 34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8629" h="3478869">
                <a:moveTo>
                  <a:pt x="0" y="0"/>
                </a:moveTo>
                <a:lnTo>
                  <a:pt x="8258629" y="0"/>
                </a:lnTo>
                <a:lnTo>
                  <a:pt x="8258629" y="3478869"/>
                </a:lnTo>
                <a:lnTo>
                  <a:pt x="0" y="347886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361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4CE9B82-5E10-4F8A-A3A5-A95DD6276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F5C6614-9685-43E5-8772-884C514E6D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BD1CB8C-BD08-4DE6-AA9E-F4097C3BC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77B1637-A9EB-4BDD-95F8-AC2EB2C61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A517FE5-7AAA-4BEF-A0D5-DFF11302A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729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9C9F03-0C54-4071-8718-395EC0DB6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EC28B3F-EAA8-4528-B015-729F1D6D83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07DC370-E3D6-409C-9840-6BBB83B2D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AAC6CE8-1636-48D2-990D-47A4AB703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103E267-04AF-4C58-97E8-896B96BB8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2388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2754DE-162A-492C-8CE2-A4E2FE0A0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FCED5E4-D033-4B74-97E7-2CD8014B54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CF365D3-A6CA-4C24-B027-E0388AC985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50B7519-4D4D-4FFD-9342-838CBBFD7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C2E9901-1347-4257-9F05-C6E02618D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EBA7C6B-CD93-4DEF-A2DE-4AD12A80B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0216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8EBEB9-EC2B-429B-B5AD-3254B7D64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675CD20-2DDB-427A-9728-A03858AA1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BD31EE0-4B3A-45C5-8012-F6755B75B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69B7401-5871-4F4F-BC9B-A9CC9885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B2D96E5-8CEE-4282-9799-C8481AA06B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C6BA912-FF7F-4D5C-9AF5-159E1FD4A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6599C01-9976-4086-8194-2BAC94AEB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57646A7-45A3-4032-9266-06FF42CAD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6620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279B8FF-4ABF-420D-AA28-845A65238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CFD151E-0AE7-4DCE-A0DC-8E6AA7D0A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33DE32C-4937-4B9C-808E-5192F71CD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69F9FC63-5AA7-4B90-A9FA-5C37CF133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14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C7E9AB2F-BF11-4917-8036-82BD9A052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3D6E1C75-8208-4CD5-9501-80F5ABA10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D2BA1CC-98C6-40A0-AC2D-A2AC5C025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162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740043-A1E9-42EB-AB42-8E9D83255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6050742-B2AF-4FD9-8424-1806D77BB1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3D9AF1F-F58F-4215-9716-5E2C56A31B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142C65C-EC7F-407B-A8F3-4DB4ABF23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350F994-0695-49D4-91E5-6278B5A7D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6AF3348-AFF7-46C0-B138-2397096BC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4036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C7757BA-D63E-4D1D-8B98-1D9022FAF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64AA858-69FE-4F69-B7A6-0053659357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BFB1EAF-0B89-4EF8-B9E7-DDF48CD8F2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455EFB0-2B96-43AC-937A-AF1C58133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10D7585-98D2-43E0-A81C-7CCB16005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F7C7433-1B41-4D93-89F7-43316246A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5389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D506D0BE-C739-4D41-B2A9-F99440F71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AB68C68-9D5C-4A2E-BE3F-2E13E32E77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D5FBA5E-D364-4B44-BD20-627A256B78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FC81F7-AC88-4B79-A8DF-0AA06935062D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2509270-098A-490F-8987-089E04581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3E1EC37-AC54-42DA-9340-3896E03167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009F4-1D39-4194-9DB3-96C77F82E5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5932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44608;&#54693;&#49689;\Desktop\&#45236;&#47928;&#49436;\&#54532;&#47196;&#44536;&#47016;\&#50500;&#45236;&#54665;&#48373;&#44368;&#49892;\&#50500;&#45236;&#54665;&#48373;&#44368;&#49892;%20&#51020;&#50501;\1&#44284;\%5b&#50892;&#53433;2&#51665;%5d%2005.%20Working&#52629;&#48373;&#49569;.mp3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82682E-3E39-44F8-8F16-6330A40381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8EC1055-6837-4F6C-B708-6BCD9864AD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B6D55B4-5C0D-409D-A333-CF90B83CC8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728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>
            <a:extLst>
              <a:ext uri="{FF2B5EF4-FFF2-40B4-BE49-F238E27FC236}">
                <a16:creationId xmlns:a16="http://schemas.microsoft.com/office/drawing/2014/main" id="{AA10382E-E970-4106-9EAE-54103086E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7438" y="1500188"/>
            <a:ext cx="6845144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내가 실패한 것처럼 보일 때 </a:t>
            </a:r>
            <a:b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</a:br>
            <a:endParaRPr lang="ko-KR" altLang="en-US" sz="2000" dirty="0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주님 </a:t>
            </a:r>
            <a:r>
              <a:rPr lang="ko-KR" altLang="en-US" sz="2000" dirty="0" err="1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제게</a:t>
            </a: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무슨 말씀을 하시려는 겁니까</a:t>
            </a:r>
            <a: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?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왜냐하면</a:t>
            </a:r>
            <a: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...........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b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</a:br>
            <a:r>
              <a:rPr lang="ko-KR" altLang="en-US" sz="2000" dirty="0" err="1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실패란</a:t>
            </a: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내가 실패자란 뜻이 아니라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내가 아직 성공하지 못했다는 뜻이기 때문입니다</a:t>
            </a:r>
            <a: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 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실패는 내가 아무것도 성취하지 못했다는 뜻이 아니라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내가 무엇인가를 배웠다는 뜻이기 때문입니다</a:t>
            </a:r>
            <a: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b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</a:b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실패는 내가 바보라는 뜻이 아니라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내게는 실험을 하기에 충분한 믿음이 있다는 뜻이기 때문입니다</a:t>
            </a:r>
            <a: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b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</a:b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실패는 내가 망신을 당했다는 뜻이 아니라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내가 감히 시도했다는 뜻이기 때문입니다</a:t>
            </a:r>
            <a: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 </a:t>
            </a:r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8B32E2AF-779D-4AE9-BA39-1CC6318B7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0"/>
            <a:ext cx="9144000" cy="1341438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51204" name="Text Box 4">
            <a:extLst>
              <a:ext uri="{FF2B5EF4-FFF2-40B4-BE49-F238E27FC236}">
                <a16:creationId xmlns:a16="http://schemas.microsoft.com/office/drawing/2014/main" id="{6DF67220-555F-4D59-897A-CC755E2CA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2563" y="748398"/>
            <a:ext cx="22509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4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실패의 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3E5076-2B9F-42B5-94C4-55CC1E8A4320}"/>
              </a:ext>
            </a:extLst>
          </p:cNvPr>
          <p:cNvSpPr txBox="1"/>
          <p:nvPr/>
        </p:nvSpPr>
        <p:spPr>
          <a:xfrm>
            <a:off x="8262727" y="6109602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Montserrat Black" panose="00000A00000000000000" pitchFamily="50" charset="0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3.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쓴 마음의 치유</a:t>
            </a:r>
            <a:endParaRPr lang="en-US" sz="2000" b="1" baseline="30000" dirty="0">
              <a:solidFill>
                <a:srgbClr val="D06669"/>
              </a:solidFill>
              <a:latin typeface="Montserrat Black" panose="00000A00000000000000" pitchFamily="50" charset="0"/>
            </a:endParaRPr>
          </a:p>
        </p:txBody>
      </p:sp>
    </p:spTree>
  </p:cSld>
  <p:clrMapOvr>
    <a:masterClrMapping/>
  </p:clrMapOvr>
  <p:transition>
    <p:cover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>
            <a:extLst>
              <a:ext uri="{FF2B5EF4-FFF2-40B4-BE49-F238E27FC236}">
                <a16:creationId xmlns:a16="http://schemas.microsoft.com/office/drawing/2014/main" id="{AA10382E-E970-4106-9EAE-54103086E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7438" y="1500188"/>
            <a:ext cx="6312947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실패는 내가 가지지 못했다는 뜻이 아니라 </a:t>
            </a:r>
          </a:p>
          <a:p>
            <a:pPr>
              <a:spcBef>
                <a:spcPct val="0"/>
              </a:spcBef>
              <a:buNone/>
            </a:pP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다른 방법으로 무엇인가를 해야 한다는 뜻이기 때문입니다</a:t>
            </a:r>
            <a: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 </a:t>
            </a:r>
          </a:p>
          <a:p>
            <a:pPr>
              <a:spcBef>
                <a:spcPct val="0"/>
              </a:spcBef>
              <a:buNone/>
            </a:pPr>
            <a:b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</a:b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실패는 내가 열등한 사람이라는 뜻이 아니라 </a:t>
            </a:r>
          </a:p>
          <a:p>
            <a:pPr>
              <a:spcBef>
                <a:spcPct val="0"/>
              </a:spcBef>
              <a:buNone/>
            </a:pP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내가 완벽하지 않다는 뜻이기 때문입니다</a:t>
            </a:r>
            <a: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 </a:t>
            </a:r>
          </a:p>
          <a:p>
            <a:pPr>
              <a:spcBef>
                <a:spcPct val="0"/>
              </a:spcBef>
              <a:buNone/>
            </a:pPr>
            <a:b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</a:b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실패는 내가 내 시간을 허비했다는 뜻이 아니라 </a:t>
            </a:r>
          </a:p>
          <a:p>
            <a:pPr>
              <a:spcBef>
                <a:spcPct val="0"/>
              </a:spcBef>
              <a:buNone/>
            </a:pP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내게는 다시 시작할 구실이 있다는 뜻이기 때문입니다</a:t>
            </a:r>
            <a: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 </a:t>
            </a:r>
          </a:p>
          <a:p>
            <a:pPr>
              <a:spcBef>
                <a:spcPct val="0"/>
              </a:spcBef>
              <a:buNone/>
            </a:pPr>
            <a:b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</a:b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실패는 내가 포기했다는 뜻이 아니라 </a:t>
            </a:r>
          </a:p>
          <a:p>
            <a:pPr>
              <a:spcBef>
                <a:spcPct val="0"/>
              </a:spcBef>
              <a:buNone/>
            </a:pP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내가 더 열심히 노력해야 한다는 뜻이기 때문입니다</a:t>
            </a:r>
            <a: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 </a:t>
            </a:r>
          </a:p>
          <a:p>
            <a:pPr>
              <a:spcBef>
                <a:spcPct val="0"/>
              </a:spcBef>
              <a:buNone/>
            </a:pPr>
            <a:b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</a:b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실패는 내가 </a:t>
            </a:r>
            <a:r>
              <a:rPr lang="ko-KR" altLang="en-US" sz="2000" dirty="0" err="1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결코성공하지</a:t>
            </a: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못하리라는 뜻이 아니라 </a:t>
            </a:r>
          </a:p>
          <a:p>
            <a:pPr>
              <a:spcBef>
                <a:spcPct val="0"/>
              </a:spcBef>
              <a:buNone/>
            </a:pP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내게 더 많은 인내가 필요하다는 뜻이기 때문입니다</a:t>
            </a:r>
            <a: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 </a:t>
            </a:r>
          </a:p>
          <a:p>
            <a:pPr>
              <a:spcBef>
                <a:spcPct val="0"/>
              </a:spcBef>
              <a:buNone/>
            </a:pPr>
            <a:b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</a:b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실패는 당신이 나를 포기했다는 뜻이 아니라 </a:t>
            </a:r>
          </a:p>
          <a:p>
            <a:pPr>
              <a:spcBef>
                <a:spcPct val="0"/>
              </a:spcBef>
              <a:buNone/>
            </a:pPr>
            <a:r>
              <a:rPr lang="ko-KR" altLang="en-US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당신에게 더 좋은 생각이 있다는 뜻이기 때문입니다</a:t>
            </a:r>
            <a:r>
              <a:rPr lang="en-US" altLang="ko-KR" sz="20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  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ko-KR" sz="2000" dirty="0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8B32E2AF-779D-4AE9-BA39-1CC6318B7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0"/>
            <a:ext cx="9144000" cy="1341438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51204" name="Text Box 4">
            <a:extLst>
              <a:ext uri="{FF2B5EF4-FFF2-40B4-BE49-F238E27FC236}">
                <a16:creationId xmlns:a16="http://schemas.microsoft.com/office/drawing/2014/main" id="{6DF67220-555F-4D59-897A-CC755E2CA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2563" y="748398"/>
            <a:ext cx="22509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40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실패의 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55F6D9-EFD1-468E-AA8E-F440EC7E44D4}"/>
              </a:ext>
            </a:extLst>
          </p:cNvPr>
          <p:cNvSpPr txBox="1"/>
          <p:nvPr/>
        </p:nvSpPr>
        <p:spPr>
          <a:xfrm>
            <a:off x="8262727" y="6109602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Montserrat Black" panose="00000A00000000000000" pitchFamily="50" charset="0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3.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쓴 마음의 치유</a:t>
            </a:r>
            <a:endParaRPr lang="en-US" sz="2000" b="1" baseline="30000" dirty="0">
              <a:solidFill>
                <a:srgbClr val="D06669"/>
              </a:solidFill>
              <a:latin typeface="Montserrat Black" panose="00000A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776602"/>
      </p:ext>
    </p:extLst>
  </p:cSld>
  <p:clrMapOvr>
    <a:masterClrMapping/>
  </p:clrMapOvr>
  <p:transition>
    <p:cover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B29C7AD-AE60-44A8-B79D-18DF4806140F}"/>
              </a:ext>
            </a:extLst>
          </p:cNvPr>
          <p:cNvSpPr txBox="1"/>
          <p:nvPr/>
        </p:nvSpPr>
        <p:spPr>
          <a:xfrm>
            <a:off x="3695700" y="1358900"/>
            <a:ext cx="4800600" cy="3784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ko-KR" altLang="en-US" sz="1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완전한</a:t>
            </a:r>
            <a:endParaRPr lang="en-US" altLang="ko-KR" sz="12000" b="1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algn="ctr" eaLnBrk="1" latinLnBrk="1" hangingPunct="1">
              <a:defRPr/>
            </a:pPr>
            <a:r>
              <a:rPr lang="ko-KR" altLang="en-US" sz="1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사랑</a:t>
            </a:r>
          </a:p>
        </p:txBody>
      </p:sp>
      <p:sp>
        <p:nvSpPr>
          <p:cNvPr id="72707" name="TextBox 4">
            <a:extLst>
              <a:ext uri="{FF2B5EF4-FFF2-40B4-BE49-F238E27FC236}">
                <a16:creationId xmlns:a16="http://schemas.microsoft.com/office/drawing/2014/main" id="{13EBEA08-966A-46EE-BAC0-36BCA285D4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3989" y="5500688"/>
            <a:ext cx="172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>
                <a:solidFill>
                  <a:srgbClr val="D06669"/>
                </a:solidFill>
              </a:rPr>
              <a:t>아내행복교실</a:t>
            </a:r>
          </a:p>
        </p:txBody>
      </p:sp>
      <p:pic>
        <p:nvPicPr>
          <p:cNvPr id="2" name="[워킹2집] 05. Working축복송.mp3">
            <a:hlinkClick r:id="" action="ppaction://media"/>
            <a:extLst>
              <a:ext uri="{FF2B5EF4-FFF2-40B4-BE49-F238E27FC236}">
                <a16:creationId xmlns:a16="http://schemas.microsoft.com/office/drawing/2014/main" id="{376F1822-E3E6-4841-B644-0C2979E9FA33}"/>
              </a:ext>
            </a:extLst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376" y="3254376"/>
            <a:ext cx="347663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0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>
            <a:extLst>
              <a:ext uri="{FF2B5EF4-FFF2-40B4-BE49-F238E27FC236}">
                <a16:creationId xmlns:a16="http://schemas.microsoft.com/office/drawing/2014/main" id="{AA10382E-E970-4106-9EAE-54103086E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2326" y="394596"/>
            <a:ext cx="10127347" cy="6803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남편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: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아예 목을 </a:t>
            </a:r>
            <a:r>
              <a:rPr kumimoji="1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메다는구만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애가 저 모양인데 직장에 나가서 일하면 일이 </a:t>
            </a:r>
            <a:endParaRPr lang="en-US" altLang="ko-KR" sz="2000" dirty="0">
              <a:solidFill>
                <a:prstClr val="black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      손에 잡혀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?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그리고 직장일에 </a:t>
            </a:r>
            <a:r>
              <a:rPr kumimoji="1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신경쓰는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10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번의 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1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만큼이라도 </a:t>
            </a:r>
            <a:r>
              <a:rPr kumimoji="1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애한테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신경 좀 쓰지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!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      나니까 참고 살지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당신 같은 </a:t>
            </a:r>
            <a:r>
              <a:rPr lang="ko-KR" altLang="en-US" sz="2000" dirty="0" err="1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여잔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, </a:t>
            </a:r>
            <a:r>
              <a:rPr lang="ko-KR" altLang="en-US" sz="2000" dirty="0" err="1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이혼감이야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! </a:t>
            </a:r>
            <a:r>
              <a:rPr lang="ko-KR" altLang="en-US" sz="2000" dirty="0" err="1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이혼감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!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</a:br>
            <a:r>
              <a:rPr lang="ko-KR" altLang="en-US" sz="2000" dirty="0">
                <a:solidFill>
                  <a:srgbClr val="C00000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: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아니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,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이 남자가 왜 아침부터 갑자기 시비야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,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당신이 내가 </a:t>
            </a:r>
            <a:r>
              <a:rPr kumimoji="1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직장생활하는데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endParaRPr kumimoji="1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     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뭐 </a:t>
            </a:r>
            <a:r>
              <a:rPr lang="ko-KR" altLang="en-US" sz="2000" dirty="0" err="1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보태준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거라도 있어요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? </a:t>
            </a:r>
            <a:r>
              <a:rPr lang="ko-KR" altLang="en-US" sz="2000" dirty="0" err="1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재수없게스리</a:t>
            </a:r>
            <a:endParaRPr kumimoji="1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000" dirty="0">
                <a:solidFill>
                  <a:srgbClr val="C00000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남편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: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재수없다니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?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남편한테 무슨 말버릇이 그래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?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이 여자가 돈 좀 번다고 </a:t>
            </a:r>
            <a:endParaRPr lang="en-US" altLang="ko-KR" sz="2000" dirty="0">
              <a:solidFill>
                <a:prstClr val="black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     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눈에 </a:t>
            </a:r>
            <a:r>
              <a:rPr lang="ko-KR" altLang="en-US" sz="2000" dirty="0" err="1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뵈는게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없어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!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에미 노릇도 제대로 못하는 여자가</a:t>
            </a:r>
            <a:endParaRPr lang="en-US" altLang="ko-KR" sz="2000" dirty="0">
              <a:solidFill>
                <a:prstClr val="black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000" dirty="0">
                <a:solidFill>
                  <a:srgbClr val="C00000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: (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화가 나서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)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나라고 직장생활 하고 싶어 하는 줄 알아요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?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내가 집에 있어봐요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      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애들 </a:t>
            </a:r>
            <a:r>
              <a:rPr lang="ko-KR" altLang="en-US" sz="2000" dirty="0" err="1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과외비랑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용돈이랑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애 자동차 융자금이랑 어떻게 갚으라고 그래요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? 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      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그리고 애가 공부 못하는게 왜 다 내 탓이에요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?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endParaRPr kumimoji="1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</a:br>
            <a:endParaRPr kumimoji="1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55F6D9-EFD1-468E-AA8E-F440EC7E44D4}"/>
              </a:ext>
            </a:extLst>
          </p:cNvPr>
          <p:cNvSpPr txBox="1"/>
          <p:nvPr/>
        </p:nvSpPr>
        <p:spPr>
          <a:xfrm>
            <a:off x="8246102" y="6222335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3.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쓴 마음의 치유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Montserrat Black" panose="00000A000000000000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2203413"/>
      </p:ext>
    </p:extLst>
  </p:cSld>
  <p:clrMapOvr>
    <a:masterClrMapping/>
  </p:clrMapOvr>
  <p:transition>
    <p:cover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>
            <a:extLst>
              <a:ext uri="{FF2B5EF4-FFF2-40B4-BE49-F238E27FC236}">
                <a16:creationId xmlns:a16="http://schemas.microsoft.com/office/drawing/2014/main" id="{AA10382E-E970-4106-9EAE-54103086E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7714" y="635665"/>
            <a:ext cx="10127347" cy="557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남편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: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그럼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,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당신이 언제 애 한테 관심 가져준 적 있어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?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매일 늦게 들어오지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휴일까지 일                 나가지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그렇다고 음식을 하나 제대로 장만해주나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그러니 애가 저 모양 저 꼴 아냐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?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</a:t>
            </a:r>
            <a:b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</a:b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아내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: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그러는 당신은 뭘 잘했다고 큰 </a:t>
            </a:r>
            <a:r>
              <a:rPr kumimoji="1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소리에요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?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주말마다 골프채 매고 </a:t>
            </a:r>
            <a:r>
              <a:rPr kumimoji="1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하루종일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나가 </a:t>
            </a:r>
            <a:r>
              <a:rPr kumimoji="1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있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  는 사람이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.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그리고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,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그렇게 안타까우면 잘난 당신이 집에서 </a:t>
            </a:r>
            <a:r>
              <a:rPr kumimoji="1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살림살고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애 키워요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.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난 못해요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!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남편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: (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비웃으며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)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아예 지랄을 </a:t>
            </a:r>
            <a:r>
              <a:rPr kumimoji="1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하는구만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!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배째라 </a:t>
            </a:r>
            <a:r>
              <a:rPr kumimoji="1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이거지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.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좋아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,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이제부터 내가 알아서 나 해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!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당신 집이라고 기어들어올 생각 아예 하지도 마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!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에미 노릇 못하는 마누라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,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나도 더 이상 </a:t>
            </a:r>
            <a:r>
              <a:rPr kumimoji="1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필요없어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!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</a:br>
            <a:endParaRPr kumimoji="1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55F6D9-EFD1-468E-AA8E-F440EC7E44D4}"/>
              </a:ext>
            </a:extLst>
          </p:cNvPr>
          <p:cNvSpPr txBox="1"/>
          <p:nvPr/>
        </p:nvSpPr>
        <p:spPr>
          <a:xfrm>
            <a:off x="8246102" y="6222335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3.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쓴 마음의 치유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Montserrat Black" panose="00000A000000000000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693151"/>
      </p:ext>
    </p:extLst>
  </p:cSld>
  <p:clrMapOvr>
    <a:masterClrMapping/>
  </p:clrMapOvr>
  <p:transition>
    <p:cover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>
            <a:extLst>
              <a:ext uri="{FF2B5EF4-FFF2-40B4-BE49-F238E27FC236}">
                <a16:creationId xmlns:a16="http://schemas.microsoft.com/office/drawing/2014/main" id="{AA10382E-E970-4106-9EAE-54103086E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147" y="1084553"/>
            <a:ext cx="10127347" cy="3264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000" dirty="0">
                <a:solidFill>
                  <a:srgbClr val="C00000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: (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서럽고 화가 나서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)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집 나가라 그 말이죠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?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나가라면 누가 못 </a:t>
            </a:r>
            <a:r>
              <a:rPr lang="ko-KR" altLang="en-US" sz="2000" dirty="0" err="1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나갈줄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알아요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? (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문을 쾅 닫고 나간다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)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</a:br>
            <a:r>
              <a:rPr lang="ko-KR" altLang="en-US" sz="2000" dirty="0">
                <a:solidFill>
                  <a:srgbClr val="C00000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남편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: (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문을 열고 뒤에다 대고 큰 소리로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) ………………………………………………………………………….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000" dirty="0">
                <a:solidFill>
                  <a:srgbClr val="C00000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아내 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: (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화가 나서 남편을 향해 돌아서서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) …………………………………………………………………………..</a:t>
            </a:r>
            <a:b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</a:br>
            <a:endParaRPr kumimoji="1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55F6D9-EFD1-468E-AA8E-F440EC7E44D4}"/>
              </a:ext>
            </a:extLst>
          </p:cNvPr>
          <p:cNvSpPr txBox="1"/>
          <p:nvPr/>
        </p:nvSpPr>
        <p:spPr>
          <a:xfrm>
            <a:off x="8246102" y="6222335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3.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쓴 마음의 치유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Montserrat Black" panose="00000A000000000000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1341927"/>
      </p:ext>
    </p:extLst>
  </p:cSld>
  <p:clrMapOvr>
    <a:masterClrMapping/>
  </p:clrMapOvr>
  <p:transition>
    <p:cover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377BC39-25AE-47C4-B967-784A84513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674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0503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>
            <a:extLst>
              <a:ext uri="{FF2B5EF4-FFF2-40B4-BE49-F238E27FC236}">
                <a16:creationId xmlns:a16="http://schemas.microsoft.com/office/drawing/2014/main" id="{8B32E2AF-779D-4AE9-BA39-1CC6318B7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411" y="91963"/>
            <a:ext cx="9144000" cy="5918138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1204" name="Text Box 4">
            <a:extLst>
              <a:ext uri="{FF2B5EF4-FFF2-40B4-BE49-F238E27FC236}">
                <a16:creationId xmlns:a16="http://schemas.microsoft.com/office/drawing/2014/main" id="{6DF67220-555F-4D59-897A-CC755E2CA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400" y="1656542"/>
            <a:ext cx="7154523" cy="1948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인간은 상황 그 자체가 아니라 </a:t>
            </a:r>
            <a:endParaRPr kumimoji="1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r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상황을 </a:t>
            </a:r>
            <a:r>
              <a:rPr lang="ko-KR" altLang="en-US" sz="28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어떻게 해석하고 </a:t>
            </a:r>
            <a:r>
              <a:rPr lang="ko-KR" altLang="en-US" sz="2800" b="1" dirty="0" err="1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평가하느냐에</a:t>
            </a:r>
            <a:r>
              <a:rPr lang="ko-KR" altLang="en-US" sz="28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의해</a:t>
            </a:r>
            <a:endParaRPr lang="en-US" altLang="ko-KR" sz="2800" b="1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marL="0" marR="0" lvl="0" indent="0" algn="r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 반응한다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55F6D9-EFD1-468E-AA8E-F440EC7E44D4}"/>
              </a:ext>
            </a:extLst>
          </p:cNvPr>
          <p:cNvSpPr txBox="1"/>
          <p:nvPr/>
        </p:nvSpPr>
        <p:spPr>
          <a:xfrm>
            <a:off x="8262727" y="6109602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3.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쓴 마음의 치유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Montserrat Black" panose="00000A000000000000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2497724"/>
      </p:ext>
    </p:extLst>
  </p:cSld>
  <p:clrMapOvr>
    <a:masterClrMapping/>
  </p:clrMapOvr>
  <p:transition>
    <p:cover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>
            <a:extLst>
              <a:ext uri="{FF2B5EF4-FFF2-40B4-BE49-F238E27FC236}">
                <a16:creationId xmlns:a16="http://schemas.microsoft.com/office/drawing/2014/main" id="{8B32E2AF-779D-4AE9-BA39-1CC6318B7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393" y="1471352"/>
            <a:ext cx="1571105" cy="1097281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vl="0" algn="ctr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ko-KR" altLang="en-US" sz="28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생각</a:t>
            </a:r>
            <a:endParaRPr kumimoji="1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1204" name="Text Box 4">
            <a:extLst>
              <a:ext uri="{FF2B5EF4-FFF2-40B4-BE49-F238E27FC236}">
                <a16:creationId xmlns:a16="http://schemas.microsoft.com/office/drawing/2014/main" id="{6DF67220-555F-4D59-897A-CC755E2CA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295" y="244432"/>
            <a:ext cx="6306589" cy="655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인사했는데 본 척도 안하고</a:t>
            </a:r>
            <a:r>
              <a:rPr kumimoji="1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지나간다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55F6D9-EFD1-468E-AA8E-F440EC7E44D4}"/>
              </a:ext>
            </a:extLst>
          </p:cNvPr>
          <p:cNvSpPr txBox="1"/>
          <p:nvPr/>
        </p:nvSpPr>
        <p:spPr>
          <a:xfrm>
            <a:off x="8262727" y="6109602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3.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쓴 마음의 치유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Montserrat Black" panose="00000A00000000000000" pitchFamily="50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734063-8C88-8F93-9F62-2E9DF3D75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391" y="3318163"/>
            <a:ext cx="1546167" cy="1097281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vl="0" algn="ctr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1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감정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4A8B3470-D5F3-FA18-1C7A-4E162E611C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390" y="5164974"/>
            <a:ext cx="1546167" cy="1097281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vl="0" algn="ctr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ko-KR" altLang="en-US" sz="28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행동</a:t>
            </a:r>
            <a:endParaRPr kumimoji="1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6E6068-0DD4-8440-616F-2DADF946C33D}"/>
              </a:ext>
            </a:extLst>
          </p:cNvPr>
          <p:cNvSpPr txBox="1"/>
          <p:nvPr/>
        </p:nvSpPr>
        <p:spPr>
          <a:xfrm>
            <a:off x="2892829" y="1835326"/>
            <a:ext cx="6306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/>
              <a:t>뭐야</a:t>
            </a:r>
            <a:r>
              <a:rPr lang="en-US" altLang="ko-KR" sz="2400" dirty="0"/>
              <a:t>, </a:t>
            </a:r>
            <a:r>
              <a:rPr lang="ko-KR" altLang="en-US" sz="2400" dirty="0"/>
              <a:t>이 사람 지금 나를 무시하는 거야</a:t>
            </a:r>
            <a:r>
              <a:rPr lang="en-US" altLang="ko-KR" sz="2400" dirty="0"/>
              <a:t>?</a:t>
            </a:r>
            <a:endParaRPr lang="ko-KR" alt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C436B6-7568-83FD-ABD7-D31E5C34FE32}"/>
              </a:ext>
            </a:extLst>
          </p:cNvPr>
          <p:cNvSpPr txBox="1"/>
          <p:nvPr/>
        </p:nvSpPr>
        <p:spPr>
          <a:xfrm>
            <a:off x="3084022" y="3649298"/>
            <a:ext cx="5095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기분 나빠짐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7A5E95-8EA9-59B6-57F6-431D8453BE38}"/>
              </a:ext>
            </a:extLst>
          </p:cNvPr>
          <p:cNvSpPr txBox="1"/>
          <p:nvPr/>
        </p:nvSpPr>
        <p:spPr>
          <a:xfrm>
            <a:off x="3128356" y="5463270"/>
            <a:ext cx="2917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자기도 못 </a:t>
            </a:r>
            <a:r>
              <a:rPr lang="ko-KR" altLang="en-US" sz="2400" dirty="0" err="1"/>
              <a:t>본척</a:t>
            </a:r>
            <a:r>
              <a:rPr lang="ko-KR" altLang="en-US" sz="2400" dirty="0"/>
              <a:t> 함 </a:t>
            </a:r>
          </a:p>
        </p:txBody>
      </p:sp>
    </p:spTree>
    <p:extLst>
      <p:ext uri="{BB962C8B-B14F-4D97-AF65-F5344CB8AC3E}">
        <p14:creationId xmlns:p14="http://schemas.microsoft.com/office/powerpoint/2010/main" val="2870256289"/>
      </p:ext>
    </p:extLst>
  </p:cSld>
  <p:clrMapOvr>
    <a:masterClrMapping/>
  </p:clrMapOvr>
  <p:transition>
    <p:cover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>
            <a:extLst>
              <a:ext uri="{FF2B5EF4-FFF2-40B4-BE49-F238E27FC236}">
                <a16:creationId xmlns:a16="http://schemas.microsoft.com/office/drawing/2014/main" id="{8B32E2AF-779D-4AE9-BA39-1CC6318B7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393" y="1471352"/>
            <a:ext cx="1571105" cy="1097281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생각</a:t>
            </a:r>
          </a:p>
        </p:txBody>
      </p:sp>
      <p:sp>
        <p:nvSpPr>
          <p:cNvPr id="51204" name="Text Box 4">
            <a:extLst>
              <a:ext uri="{FF2B5EF4-FFF2-40B4-BE49-F238E27FC236}">
                <a16:creationId xmlns:a16="http://schemas.microsoft.com/office/drawing/2014/main" id="{6DF67220-555F-4D59-897A-CC755E2CA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295" y="244432"/>
            <a:ext cx="6306589" cy="655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인사했는데 본 척도 안하고 지나간다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55F6D9-EFD1-468E-AA8E-F440EC7E44D4}"/>
              </a:ext>
            </a:extLst>
          </p:cNvPr>
          <p:cNvSpPr txBox="1"/>
          <p:nvPr/>
        </p:nvSpPr>
        <p:spPr>
          <a:xfrm>
            <a:off x="8262727" y="6109602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3.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쓴 마음의 치유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Montserrat Black" panose="00000A00000000000000" pitchFamily="50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734063-8C88-8F93-9F62-2E9DF3D75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391" y="3318163"/>
            <a:ext cx="1546167" cy="1097281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감정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4A8B3470-D5F3-FA18-1C7A-4E162E611C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390" y="5164974"/>
            <a:ext cx="1546167" cy="1097281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행동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6E6068-0DD4-8440-616F-2DADF946C33D}"/>
              </a:ext>
            </a:extLst>
          </p:cNvPr>
          <p:cNvSpPr txBox="1"/>
          <p:nvPr/>
        </p:nvSpPr>
        <p:spPr>
          <a:xfrm>
            <a:off x="2892829" y="1835326"/>
            <a:ext cx="6306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바빠서 못 본 모양이군</a:t>
            </a: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C436B6-7568-83FD-ABD7-D31E5C34FE32}"/>
              </a:ext>
            </a:extLst>
          </p:cNvPr>
          <p:cNvSpPr txBox="1"/>
          <p:nvPr/>
        </p:nvSpPr>
        <p:spPr>
          <a:xfrm>
            <a:off x="3084022" y="3649298"/>
            <a:ext cx="5095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아무렇지도 않음 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4C35D1-95BC-5261-1283-E6F54C146785}"/>
              </a:ext>
            </a:extLst>
          </p:cNvPr>
          <p:cNvSpPr txBox="1"/>
          <p:nvPr/>
        </p:nvSpPr>
        <p:spPr>
          <a:xfrm>
            <a:off x="3258589" y="5420814"/>
            <a:ext cx="5940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다음엔 일부러 코 앞에 대고 </a:t>
            </a:r>
            <a:r>
              <a:rPr lang="ko-KR" altLang="en-US" sz="2400" dirty="0" err="1"/>
              <a:t>인사해야지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08195808"/>
      </p:ext>
    </p:extLst>
  </p:cSld>
  <p:clrMapOvr>
    <a:masterClrMapping/>
  </p:clrMapOvr>
  <p:transition>
    <p:cover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11E2042-48A8-4F9B-A909-41FFD239B204}"/>
              </a:ext>
            </a:extLst>
          </p:cNvPr>
          <p:cNvSpPr/>
          <p:nvPr/>
        </p:nvSpPr>
        <p:spPr>
          <a:xfrm>
            <a:off x="0" y="799477"/>
            <a:ext cx="8833282" cy="5259046"/>
          </a:xfrm>
          <a:prstGeom prst="rect">
            <a:avLst/>
          </a:prstGeom>
          <a:solidFill>
            <a:srgbClr val="BAD8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ame 3">
            <a:extLst>
              <a:ext uri="{FF2B5EF4-FFF2-40B4-BE49-F238E27FC236}">
                <a16:creationId xmlns:a16="http://schemas.microsoft.com/office/drawing/2014/main" id="{DADE4311-12C1-4D3E-BCF8-18454B64D643}"/>
              </a:ext>
            </a:extLst>
          </p:cNvPr>
          <p:cNvSpPr/>
          <p:nvPr/>
        </p:nvSpPr>
        <p:spPr>
          <a:xfrm>
            <a:off x="1596069" y="1404507"/>
            <a:ext cx="5639231" cy="4048983"/>
          </a:xfrm>
          <a:prstGeom prst="frame">
            <a:avLst>
              <a:gd name="adj1" fmla="val 143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88FA4AB-A084-40D2-BA89-E5D00C49EE4F}"/>
              </a:ext>
            </a:extLst>
          </p:cNvPr>
          <p:cNvGrpSpPr/>
          <p:nvPr/>
        </p:nvGrpSpPr>
        <p:grpSpPr>
          <a:xfrm>
            <a:off x="2207150" y="2613959"/>
            <a:ext cx="4209637" cy="1493949"/>
            <a:chOff x="1762731" y="2345238"/>
            <a:chExt cx="3755997" cy="149394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4211731-A942-4BA5-BA9C-AF078FE7C1B2}"/>
                </a:ext>
              </a:extLst>
            </p:cNvPr>
            <p:cNvSpPr txBox="1"/>
            <p:nvPr/>
          </p:nvSpPr>
          <p:spPr>
            <a:xfrm>
              <a:off x="1767215" y="2345238"/>
              <a:ext cx="3751513" cy="6569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ko-KR" altLang="en-US" sz="5400" b="1" dirty="0">
                  <a:solidFill>
                    <a:srgbClr val="D06669"/>
                  </a:solidFill>
                  <a:latin typeface="Montserrat Black" panose="00000A00000000000000" pitchFamily="50" charset="0"/>
                </a:rPr>
                <a:t>아내행복교실</a:t>
              </a:r>
              <a:endParaRPr lang="en-US" sz="5400" b="1" dirty="0">
                <a:solidFill>
                  <a:srgbClr val="D06669"/>
                </a:solidFill>
                <a:latin typeface="Montserrat Black" panose="00000A00000000000000" pitchFamily="50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D23EEB2-CFA8-4921-88D1-7C76D6A64F75}"/>
                </a:ext>
              </a:extLst>
            </p:cNvPr>
            <p:cNvSpPr txBox="1"/>
            <p:nvPr/>
          </p:nvSpPr>
          <p:spPr>
            <a:xfrm>
              <a:off x="1762731" y="3582707"/>
              <a:ext cx="3469779" cy="2564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Roboto" panose="02000000000000000000"/>
                </a:rPr>
                <a:t>Session</a:t>
              </a:r>
              <a:r>
                <a:rPr lang="ko-KR" altLang="en-US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Roboto" panose="02000000000000000000"/>
                </a:rPr>
                <a:t> </a:t>
              </a:r>
              <a:r>
                <a:rPr lang="en-US" altLang="ko-KR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Roboto" panose="02000000000000000000"/>
                </a:rPr>
                <a:t>3. </a:t>
              </a:r>
              <a:r>
                <a:rPr lang="ko-KR" altLang="en-US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Roboto" panose="02000000000000000000"/>
                </a:rPr>
                <a:t>쓴 마음의 치유</a:t>
              </a:r>
              <a:endPara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AE81AA6F-31B5-436D-AD84-467CC9664CD4}"/>
              </a:ext>
            </a:extLst>
          </p:cNvPr>
          <p:cNvSpPr/>
          <p:nvPr/>
        </p:nvSpPr>
        <p:spPr>
          <a:xfrm>
            <a:off x="242657" y="6230215"/>
            <a:ext cx="4252072" cy="173189"/>
          </a:xfrm>
          <a:prstGeom prst="rect">
            <a:avLst/>
          </a:prstGeom>
        </p:spPr>
        <p:txBody>
          <a:bodyPr wrap="square" lIns="0" tIns="0" rIns="0" bIns="0" numCol="1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/>
                <a:ea typeface="PT Sans" panose="020B0503020203020204" pitchFamily="34" charset="0"/>
              </a:rPr>
              <a:t>©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/>
                <a:ea typeface="PT Sans" panose="020B0503020203020204" pitchFamily="34" charset="0"/>
              </a:rPr>
              <a:t>사단법인 하이패밀리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Roboto" panose="02000000000000000000"/>
                <a:ea typeface="PT Sans" panose="020B0503020203020204" pitchFamily="34" charset="0"/>
              </a:rPr>
              <a:t>, 2019.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Roboto" panose="02000000000000000000"/>
              <a:ea typeface="PT Sans" panose="020B0503020203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182E0F-716D-4B3C-9E80-DD8179D5740B}"/>
              </a:ext>
            </a:extLst>
          </p:cNvPr>
          <p:cNvSpPr txBox="1"/>
          <p:nvPr/>
        </p:nvSpPr>
        <p:spPr>
          <a:xfrm rot="16200000">
            <a:off x="-390685" y="3352056"/>
            <a:ext cx="237744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spc="600" dirty="0">
                <a:solidFill>
                  <a:schemeClr val="bg1">
                    <a:lumMod val="50000"/>
                  </a:schemeClr>
                </a:solidFill>
                <a:latin typeface="Roboto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991D7BF-0492-4F41-85D7-CB3A4D182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9849" y="5620594"/>
            <a:ext cx="1299494" cy="180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7797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>
            <a:extLst>
              <a:ext uri="{FF2B5EF4-FFF2-40B4-BE49-F238E27FC236}">
                <a16:creationId xmlns:a16="http://schemas.microsoft.com/office/drawing/2014/main" id="{8B32E2AF-779D-4AE9-BA39-1CC6318B7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411" y="91963"/>
            <a:ext cx="9144000" cy="5918138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1204" name="Text Box 4">
            <a:extLst>
              <a:ext uri="{FF2B5EF4-FFF2-40B4-BE49-F238E27FC236}">
                <a16:creationId xmlns:a16="http://schemas.microsoft.com/office/drawing/2014/main" id="{6DF67220-555F-4D59-897A-CC755E2CA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4150" y="1656542"/>
            <a:ext cx="7181773" cy="1301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마귀가 </a:t>
            </a:r>
            <a:r>
              <a:rPr kumimoji="1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가룟유다의</a:t>
            </a:r>
            <a:r>
              <a:rPr kumimoji="1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마음에 </a:t>
            </a:r>
            <a:endParaRPr kumimoji="1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r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예수 팔려는 생각을 집어넣었더니 </a:t>
            </a:r>
            <a:r>
              <a:rPr kumimoji="1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(</a:t>
            </a:r>
            <a:r>
              <a:rPr kumimoji="1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요</a:t>
            </a:r>
            <a:r>
              <a:rPr kumimoji="1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13:2)</a:t>
            </a:r>
            <a:endParaRPr kumimoji="1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55F6D9-EFD1-468E-AA8E-F440EC7E44D4}"/>
              </a:ext>
            </a:extLst>
          </p:cNvPr>
          <p:cNvSpPr txBox="1"/>
          <p:nvPr/>
        </p:nvSpPr>
        <p:spPr>
          <a:xfrm>
            <a:off x="8262727" y="6109602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3.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쓴 마음의 치유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Montserrat Black" panose="00000A000000000000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2358264"/>
      </p:ext>
    </p:extLst>
  </p:cSld>
  <p:clrMapOvr>
    <a:masterClrMapping/>
  </p:clrMapOvr>
  <p:transition>
    <p:cover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>
            <a:extLst>
              <a:ext uri="{FF2B5EF4-FFF2-40B4-BE49-F238E27FC236}">
                <a16:creationId xmlns:a16="http://schemas.microsoft.com/office/drawing/2014/main" id="{8B32E2AF-779D-4AE9-BA39-1CC6318B7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411" y="91963"/>
            <a:ext cx="9144000" cy="5918138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1204" name="Text Box 4">
            <a:extLst>
              <a:ext uri="{FF2B5EF4-FFF2-40B4-BE49-F238E27FC236}">
                <a16:creationId xmlns:a16="http://schemas.microsoft.com/office/drawing/2014/main" id="{6DF67220-555F-4D59-897A-CC755E2CA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9066" y="2054838"/>
            <a:ext cx="5748690" cy="81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600" b="1" dirty="0" err="1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원죄란</a:t>
            </a:r>
            <a:r>
              <a:rPr lang="ko-KR" altLang="en-US" sz="3600" b="1" dirty="0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생각의 게으름이다</a:t>
            </a:r>
            <a:endParaRPr kumimoji="1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55F6D9-EFD1-468E-AA8E-F440EC7E44D4}"/>
              </a:ext>
            </a:extLst>
          </p:cNvPr>
          <p:cNvSpPr txBox="1"/>
          <p:nvPr/>
        </p:nvSpPr>
        <p:spPr>
          <a:xfrm>
            <a:off x="8262727" y="6109602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3.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쓴 마음의 치유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Montserrat Black" panose="00000A000000000000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2704587"/>
      </p:ext>
    </p:extLst>
  </p:cSld>
  <p:clrMapOvr>
    <a:masterClrMapping/>
  </p:clrMapOvr>
  <p:transition>
    <p:cover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>
            <a:extLst>
              <a:ext uri="{FF2B5EF4-FFF2-40B4-BE49-F238E27FC236}">
                <a16:creationId xmlns:a16="http://schemas.microsoft.com/office/drawing/2014/main" id="{8B32E2AF-779D-4AE9-BA39-1CC6318B7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270" y="1130923"/>
            <a:ext cx="5264729" cy="2205789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dirty="0" err="1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내부귀인</a:t>
            </a:r>
            <a:endParaRPr lang="en-US" altLang="ko-KR" sz="2800" b="1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(Internal Attribution)</a:t>
            </a:r>
            <a:endParaRPr kumimoji="1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55F6D9-EFD1-468E-AA8E-F440EC7E44D4}"/>
              </a:ext>
            </a:extLst>
          </p:cNvPr>
          <p:cNvSpPr txBox="1"/>
          <p:nvPr/>
        </p:nvSpPr>
        <p:spPr>
          <a:xfrm>
            <a:off x="8262727" y="6109602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3.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쓴 마음의 치유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Montserrat Black" panose="00000A00000000000000" pitchFamily="50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734063-8C88-8F93-9F62-2E9DF3D75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271" y="3916426"/>
            <a:ext cx="5264728" cy="2118613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dirty="0" err="1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외부귀인</a:t>
            </a:r>
            <a:endParaRPr lang="en-US" altLang="ko-KR" sz="2800" b="1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(external attribution)</a:t>
            </a:r>
            <a:endParaRPr kumimoji="1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9770457"/>
      </p:ext>
    </p:extLst>
  </p:cSld>
  <p:clrMapOvr>
    <a:masterClrMapping/>
  </p:clrMapOvr>
  <p:transition>
    <p:cover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>
            <a:extLst>
              <a:ext uri="{FF2B5EF4-FFF2-40B4-BE49-F238E27FC236}">
                <a16:creationId xmlns:a16="http://schemas.microsoft.com/office/drawing/2014/main" id="{AA10382E-E970-4106-9EAE-54103086E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6806" y="1599941"/>
            <a:ext cx="8153194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‘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내가 </a:t>
            </a:r>
            <a:r>
              <a:rPr kumimoji="1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너더러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먹지 말라 명한 그 나무 실과를 네가 먹었느냐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(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창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3:11) 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네가 어찌하여 이렇게 하였느냐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’(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창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3:13)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</a:b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아담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: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하나님이 주셔서 나와 함께 하게 하신 여가 그가 그 나무 실과를</a:t>
            </a:r>
            <a:endParaRPr kumimoji="1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      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내게 주므로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내가 </a:t>
            </a:r>
            <a:r>
              <a:rPr lang="ko-KR" altLang="en-US" sz="2000" dirty="0" err="1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먹었나이다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(</a:t>
            </a:r>
            <a:r>
              <a:rPr lang="ko-KR" altLang="en-US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창</a:t>
            </a:r>
            <a:r>
              <a:rPr lang="en-US" altLang="ko-KR" sz="200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3:12)</a:t>
            </a:r>
            <a:endParaRPr kumimoji="1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2000" noProof="0" dirty="0">
              <a:solidFill>
                <a:prstClr val="black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000" noProof="0" dirty="0">
                <a:solidFill>
                  <a:srgbClr val="C00000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하와</a:t>
            </a:r>
            <a:r>
              <a:rPr lang="en-US" altLang="ko-KR" sz="2000" noProof="0" dirty="0">
                <a:solidFill>
                  <a:prstClr val="black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: 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뱀이 나를 꾀므로 내가 </a:t>
            </a:r>
            <a:r>
              <a:rPr kumimoji="1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먹었나이다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(</a:t>
            </a:r>
            <a:r>
              <a:rPr kumimoji="1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창</a:t>
            </a: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3:13)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</a:br>
            <a:endParaRPr kumimoji="1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8B32E2AF-779D-4AE9-BA39-1CC6318B7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942" y="33775"/>
            <a:ext cx="9144000" cy="1341438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1204" name="Text Box 4">
            <a:extLst>
              <a:ext uri="{FF2B5EF4-FFF2-40B4-BE49-F238E27FC236}">
                <a16:creationId xmlns:a16="http://schemas.microsoft.com/office/drawing/2014/main" id="{6DF67220-555F-4D59-897A-CC755E2CA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3510" y="667327"/>
            <a:ext cx="32624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000" b="1" dirty="0" err="1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책임전가싸움</a:t>
            </a:r>
            <a:endParaRPr kumimoji="1" lang="ko-KR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55F6D9-EFD1-468E-AA8E-F440EC7E44D4}"/>
              </a:ext>
            </a:extLst>
          </p:cNvPr>
          <p:cNvSpPr txBox="1"/>
          <p:nvPr/>
        </p:nvSpPr>
        <p:spPr>
          <a:xfrm>
            <a:off x="8262727" y="6109602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3.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쓴 마음의 치유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Montserrat Black" panose="00000A000000000000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3465204"/>
      </p:ext>
    </p:extLst>
  </p:cSld>
  <p:clrMapOvr>
    <a:masterClrMapping/>
  </p:clrMapOvr>
  <p:transition>
    <p:cover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>
            <a:extLst>
              <a:ext uri="{FF2B5EF4-FFF2-40B4-BE49-F238E27FC236}">
                <a16:creationId xmlns:a16="http://schemas.microsoft.com/office/drawing/2014/main" id="{8B32E2AF-779D-4AE9-BA39-1CC6318B7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607" y="499287"/>
            <a:ext cx="9144000" cy="3831643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1204" name="Text Box 4">
            <a:extLst>
              <a:ext uri="{FF2B5EF4-FFF2-40B4-BE49-F238E27FC236}">
                <a16:creationId xmlns:a16="http://schemas.microsoft.com/office/drawing/2014/main" id="{6DF67220-555F-4D59-897A-CC755E2CA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4637" y="1481974"/>
            <a:ext cx="226215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b="1" dirty="0" err="1">
                <a:solidFill>
                  <a:srgbClr val="D06669"/>
                </a:solidFill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쓴마음</a:t>
            </a:r>
            <a:endParaRPr lang="en-US" altLang="ko-KR" sz="5400" b="1" dirty="0">
              <a:solidFill>
                <a:srgbClr val="D06669"/>
              </a:solidFill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쓴뿌리</a:t>
            </a:r>
            <a:endParaRPr kumimoji="1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55F6D9-EFD1-468E-AA8E-F440EC7E44D4}"/>
              </a:ext>
            </a:extLst>
          </p:cNvPr>
          <p:cNvSpPr txBox="1"/>
          <p:nvPr/>
        </p:nvSpPr>
        <p:spPr>
          <a:xfrm>
            <a:off x="8262727" y="6109602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3.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쓴 마음의 치유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Montserrat Black" panose="00000A000000000000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991462"/>
      </p:ext>
    </p:extLst>
  </p:cSld>
  <p:clrMapOvr>
    <a:masterClrMapping/>
  </p:clrMapOvr>
  <p:transition>
    <p:cover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>
            <a:extLst>
              <a:ext uri="{FF2B5EF4-FFF2-40B4-BE49-F238E27FC236}">
                <a16:creationId xmlns:a16="http://schemas.microsoft.com/office/drawing/2014/main" id="{8B32E2AF-779D-4AE9-BA39-1CC6318B7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7874" y="922620"/>
            <a:ext cx="9144000" cy="3831643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1204" name="Text Box 4">
            <a:extLst>
              <a:ext uri="{FF2B5EF4-FFF2-40B4-BE49-F238E27FC236}">
                <a16:creationId xmlns:a16="http://schemas.microsoft.com/office/drawing/2014/main" id="{6DF67220-555F-4D59-897A-CC755E2CA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3771" y="2142374"/>
            <a:ext cx="226215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공격형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55F6D9-EFD1-468E-AA8E-F440EC7E44D4}"/>
              </a:ext>
            </a:extLst>
          </p:cNvPr>
          <p:cNvSpPr txBox="1"/>
          <p:nvPr/>
        </p:nvSpPr>
        <p:spPr>
          <a:xfrm>
            <a:off x="8262727" y="6109602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3.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쓴 마음의 치유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Montserrat Black" panose="00000A000000000000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8376536"/>
      </p:ext>
    </p:extLst>
  </p:cSld>
  <p:clrMapOvr>
    <a:masterClrMapping/>
  </p:clrMapOvr>
  <p:transition>
    <p:cover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>
            <a:extLst>
              <a:ext uri="{FF2B5EF4-FFF2-40B4-BE49-F238E27FC236}">
                <a16:creationId xmlns:a16="http://schemas.microsoft.com/office/drawing/2014/main" id="{8B32E2AF-779D-4AE9-BA39-1CC6318B7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7874" y="922620"/>
            <a:ext cx="9144000" cy="3831643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1204" name="Text Box 4">
            <a:extLst>
              <a:ext uri="{FF2B5EF4-FFF2-40B4-BE49-F238E27FC236}">
                <a16:creationId xmlns:a16="http://schemas.microsoft.com/office/drawing/2014/main" id="{6DF67220-555F-4D59-897A-CC755E2CA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1238" y="2260907"/>
            <a:ext cx="364715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수동공격형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55F6D9-EFD1-468E-AA8E-F440EC7E44D4}"/>
              </a:ext>
            </a:extLst>
          </p:cNvPr>
          <p:cNvSpPr txBox="1"/>
          <p:nvPr/>
        </p:nvSpPr>
        <p:spPr>
          <a:xfrm>
            <a:off x="8262727" y="6109602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3.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쓴 마음의 치유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Montserrat Black" panose="00000A000000000000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0160176"/>
      </p:ext>
    </p:extLst>
  </p:cSld>
  <p:clrMapOvr>
    <a:masterClrMapping/>
  </p:clrMapOvr>
  <p:transition>
    <p:cover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>
            <a:extLst>
              <a:ext uri="{FF2B5EF4-FFF2-40B4-BE49-F238E27FC236}">
                <a16:creationId xmlns:a16="http://schemas.microsoft.com/office/drawing/2014/main" id="{8B32E2AF-779D-4AE9-BA39-1CC6318B7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7874" y="922620"/>
            <a:ext cx="9144000" cy="3831643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OTF" panose="020B0600000101010101" pitchFamily="34" charset="-127"/>
              <a:ea typeface="나눔스퀘어OTF" panose="020B0600000101010101" pitchFamily="34" charset="-127"/>
              <a:cs typeface="+mn-cs"/>
            </a:endParaRPr>
          </a:p>
        </p:txBody>
      </p:sp>
      <p:sp>
        <p:nvSpPr>
          <p:cNvPr id="51204" name="Text Box 4">
            <a:extLst>
              <a:ext uri="{FF2B5EF4-FFF2-40B4-BE49-F238E27FC236}">
                <a16:creationId xmlns:a16="http://schemas.microsoft.com/office/drawing/2014/main" id="{6DF67220-555F-4D59-897A-CC755E2CA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7437" y="2133907"/>
            <a:ext cx="226215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나눔스퀘어OTF" panose="020B0600000101010101" pitchFamily="34" charset="-127"/>
                <a:ea typeface="나눔스퀘어OTF" panose="020B0600000101010101" pitchFamily="34" charset="-127"/>
                <a:cs typeface="+mn-cs"/>
              </a:rPr>
              <a:t>수동형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55F6D9-EFD1-468E-AA8E-F440EC7E44D4}"/>
              </a:ext>
            </a:extLst>
          </p:cNvPr>
          <p:cNvSpPr txBox="1"/>
          <p:nvPr/>
        </p:nvSpPr>
        <p:spPr>
          <a:xfrm>
            <a:off x="8262727" y="6109602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맑은 고딕" panose="020B0503020000020004" pitchFamily="50" charset="-127"/>
                <a:cs typeface="+mn-cs"/>
              </a:rPr>
              <a:t>아내행복교실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Session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3. </a:t>
            </a:r>
            <a:r>
              <a:rPr kumimoji="0" lang="ko-KR" altLang="en-US" sz="2000" b="1" i="0" u="none" strike="noStrike" kern="1200" cap="none" spc="0" normalizeH="0" baseline="3000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맑은 고딕" panose="020B0503020000020004" pitchFamily="50" charset="-127"/>
                <a:cs typeface="+mn-cs"/>
              </a:rPr>
              <a:t>쓴 마음의 치유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D06669"/>
              </a:solidFill>
              <a:effectLst/>
              <a:uLnTx/>
              <a:uFillTx/>
              <a:latin typeface="Montserrat Black" panose="00000A000000000000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4606849"/>
      </p:ext>
    </p:extLst>
  </p:cSld>
  <p:clrMapOvr>
    <a:masterClrMapping/>
  </p:clrMapOvr>
  <p:transition>
    <p:cover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2" name="Picture 10" descr="Related image">
            <a:extLst>
              <a:ext uri="{FF2B5EF4-FFF2-40B4-BE49-F238E27FC236}">
                <a16:creationId xmlns:a16="http://schemas.microsoft.com/office/drawing/2014/main" id="{1B1A7144-5523-4CEE-8B1E-0D53F46FD4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차이극복조화">
            <a:extLst>
              <a:ext uri="{FF2B5EF4-FFF2-40B4-BE49-F238E27FC236}">
                <a16:creationId xmlns:a16="http://schemas.microsoft.com/office/drawing/2014/main" id="{494EC381-FD87-4E7F-B2BA-EA323B63E2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290" y="-316528"/>
            <a:ext cx="5318620" cy="7620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7142" name="Text Box 6">
            <a:extLst>
              <a:ext uri="{FF2B5EF4-FFF2-40B4-BE49-F238E27FC236}">
                <a16:creationId xmlns:a16="http://schemas.microsoft.com/office/drawing/2014/main" id="{9BF5897E-B034-4C60-8B0A-4A40223C69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8049" y="1424834"/>
            <a:ext cx="392906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latinLnBrk="1" hangingPunct="1">
              <a:lnSpc>
                <a:spcPct val="150000"/>
              </a:lnSpc>
              <a:defRPr/>
            </a:pP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얼굴이 세모인 사람이 살았습니다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</a:t>
            </a:r>
          </a:p>
          <a:p>
            <a:pPr eaLnBrk="1" latinLnBrk="1" hangingPunct="1">
              <a:lnSpc>
                <a:spcPct val="150000"/>
              </a:lnSpc>
              <a:defRPr/>
            </a:pP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 사람은 밥도 세모그릇에 먹고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,</a:t>
            </a:r>
          </a:p>
          <a:p>
            <a:pPr eaLnBrk="1" latinLnBrk="1" hangingPunct="1">
              <a:lnSpc>
                <a:spcPct val="150000"/>
              </a:lnSpc>
              <a:defRPr/>
            </a:pP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잠도 세모침대에서 자고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, </a:t>
            </a: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꿈도</a:t>
            </a:r>
          </a:p>
          <a:p>
            <a:pPr eaLnBrk="1" latinLnBrk="1" hangingPunct="1">
              <a:lnSpc>
                <a:spcPct val="150000"/>
              </a:lnSpc>
              <a:defRPr/>
            </a:pP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세모 꿈만 꾸었습니다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</a:t>
            </a:r>
          </a:p>
        </p:txBody>
      </p:sp>
      <p:sp>
        <p:nvSpPr>
          <p:cNvPr id="347143" name="Text Box 7">
            <a:extLst>
              <a:ext uri="{FF2B5EF4-FFF2-40B4-BE49-F238E27FC236}">
                <a16:creationId xmlns:a16="http://schemas.microsoft.com/office/drawing/2014/main" id="{183100BF-203F-4844-B286-3C09CFB718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8050" y="3425085"/>
            <a:ext cx="3976687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latinLnBrk="1" hangingPunct="1">
              <a:lnSpc>
                <a:spcPct val="150000"/>
              </a:lnSpc>
              <a:defRPr/>
            </a:pP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어느 날 자기처럼 세모그릇에 </a:t>
            </a:r>
          </a:p>
          <a:p>
            <a:pPr eaLnBrk="1" latinLnBrk="1" hangingPunct="1">
              <a:lnSpc>
                <a:spcPct val="150000"/>
              </a:lnSpc>
              <a:defRPr/>
            </a:pP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밥 먹고 세모침대에서 자고 세모</a:t>
            </a:r>
          </a:p>
          <a:p>
            <a:pPr eaLnBrk="1" latinLnBrk="1" hangingPunct="1">
              <a:lnSpc>
                <a:spcPct val="150000"/>
              </a:lnSpc>
              <a:defRPr/>
            </a:pP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꿈을 꾸는 사람을 만나 결혼하게</a:t>
            </a:r>
          </a:p>
          <a:p>
            <a:pPr eaLnBrk="1" latinLnBrk="1" hangingPunct="1">
              <a:lnSpc>
                <a:spcPct val="150000"/>
              </a:lnSpc>
              <a:defRPr/>
            </a:pP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되었습니다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</a:t>
            </a:r>
          </a:p>
          <a:p>
            <a:pPr eaLnBrk="1" latinLnBrk="1" hangingPunct="1">
              <a:lnSpc>
                <a:spcPct val="150000"/>
              </a:lnSpc>
              <a:defRPr/>
            </a:pP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 후로 네모가 된 둘에는 네모그릇</a:t>
            </a:r>
          </a:p>
          <a:p>
            <a:pPr eaLnBrk="1" latinLnBrk="1" hangingPunct="1">
              <a:lnSpc>
                <a:spcPct val="150000"/>
              </a:lnSpc>
              <a:defRPr/>
            </a:pP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에 밥 먹고 네모침대에서 잤겠지요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</a:t>
            </a:r>
          </a:p>
          <a:p>
            <a:pPr eaLnBrk="1" latinLnBrk="1" hangingPunct="1">
              <a:lnSpc>
                <a:spcPct val="150000"/>
              </a:lnSpc>
              <a:defRPr/>
            </a:pP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그런데 세모 꿈을 구더라는 겁니다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91519C-780B-4C38-9DF2-780F22E05AEF}"/>
              </a:ext>
            </a:extLst>
          </p:cNvPr>
          <p:cNvSpPr txBox="1"/>
          <p:nvPr/>
        </p:nvSpPr>
        <p:spPr>
          <a:xfrm>
            <a:off x="276408" y="0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Montserrat Black" panose="00000A00000000000000" pitchFamily="50" charset="0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3.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쓴 마음의 치유</a:t>
            </a:r>
            <a:endParaRPr lang="en-US" sz="2000" b="1" baseline="30000" dirty="0">
              <a:solidFill>
                <a:srgbClr val="D06669"/>
              </a:solidFill>
              <a:latin typeface="Montserrat Black" panose="00000A00000000000000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7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7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7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7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7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7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7142" grpId="0"/>
      <p:bldP spid="3471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차이극복조화">
            <a:extLst>
              <a:ext uri="{FF2B5EF4-FFF2-40B4-BE49-F238E27FC236}">
                <a16:creationId xmlns:a16="http://schemas.microsoft.com/office/drawing/2014/main" id="{DDA19D9F-3EE4-42D7-B28F-A8736A991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1" y="-394777"/>
            <a:ext cx="5461232" cy="77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9190" name="Text Box 6">
            <a:extLst>
              <a:ext uri="{FF2B5EF4-FFF2-40B4-BE49-F238E27FC236}">
                <a16:creationId xmlns:a16="http://schemas.microsoft.com/office/drawing/2014/main" id="{7D580470-E14E-4BC5-BB55-35F406ADE6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1" y="3548151"/>
            <a:ext cx="3890963" cy="1298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사랑으로 만났던 </a:t>
            </a:r>
            <a:r>
              <a:rPr lang="ko-KR" alt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둘이는</a:t>
            </a: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너무 속이</a:t>
            </a:r>
          </a:p>
          <a:p>
            <a:pPr>
              <a:lnSpc>
                <a:spcPct val="150000"/>
              </a:lnSpc>
              <a:defRPr/>
            </a:pP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상해 몇 날밤을 울었고 해어질까도 </a:t>
            </a:r>
          </a:p>
          <a:p>
            <a:pPr>
              <a:lnSpc>
                <a:spcPct val="150000"/>
              </a:lnSpc>
              <a:defRPr/>
            </a:pP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생각했습니다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</a:t>
            </a:r>
          </a:p>
        </p:txBody>
      </p:sp>
      <p:sp>
        <p:nvSpPr>
          <p:cNvPr id="349191" name="Text Box 7">
            <a:extLst>
              <a:ext uri="{FF2B5EF4-FFF2-40B4-BE49-F238E27FC236}">
                <a16:creationId xmlns:a16="http://schemas.microsoft.com/office/drawing/2014/main" id="{BBF7F089-A8A3-4310-9C04-AE3DB33F0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0" y="5262650"/>
            <a:ext cx="3905250" cy="883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그러다가 </a:t>
            </a:r>
            <a:r>
              <a:rPr lang="ko-KR" alt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둘이는</a:t>
            </a: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한가지 묘안을 생각했습니다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 </a:t>
            </a: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네모가 되지 말고 별이 되자고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OTF" panose="020B0600000101010101" pitchFamily="34" charset="-127"/>
                <a:ea typeface="나눔스퀘어OTF" panose="020B0600000101010101" pitchFamily="34" charset="-127"/>
              </a:rPr>
              <a:t>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03156F-B479-4F1D-8E71-F0B55F4E4CE2}"/>
              </a:ext>
            </a:extLst>
          </p:cNvPr>
          <p:cNvSpPr txBox="1"/>
          <p:nvPr/>
        </p:nvSpPr>
        <p:spPr>
          <a:xfrm>
            <a:off x="276408" y="0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Montserrat Black" panose="00000A00000000000000" pitchFamily="50" charset="0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3.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쓴 마음의 치유</a:t>
            </a:r>
            <a:endParaRPr lang="en-US" sz="2000" b="1" baseline="30000" dirty="0">
              <a:solidFill>
                <a:srgbClr val="D06669"/>
              </a:solidFill>
              <a:latin typeface="Montserrat Black" panose="00000A00000000000000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9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9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9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9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9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9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190" grpId="0"/>
      <p:bldP spid="34919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never ever give up">
            <a:extLst>
              <a:ext uri="{FF2B5EF4-FFF2-40B4-BE49-F238E27FC236}">
                <a16:creationId xmlns:a16="http://schemas.microsoft.com/office/drawing/2014/main" id="{DB46D573-8FBD-47F6-B388-10514C31A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6066" y="151934"/>
            <a:ext cx="5754848" cy="65541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E28C73A-9B29-4DCE-A7AF-D5B46E68F13D}"/>
              </a:ext>
            </a:extLst>
          </p:cNvPr>
          <p:cNvSpPr txBox="1"/>
          <p:nvPr/>
        </p:nvSpPr>
        <p:spPr>
          <a:xfrm>
            <a:off x="276408" y="0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Montserrat Black" panose="00000A00000000000000" pitchFamily="50" charset="0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3.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쓴 마음의 치유</a:t>
            </a:r>
            <a:endParaRPr lang="en-US" sz="2000" b="1" baseline="30000" dirty="0">
              <a:solidFill>
                <a:srgbClr val="D06669"/>
              </a:solidFill>
              <a:latin typeface="Montserrat Black" panose="00000A00000000000000" pitchFamily="50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3" name="Picture 6" descr="4-1">
            <a:extLst>
              <a:ext uri="{FF2B5EF4-FFF2-40B4-BE49-F238E27FC236}">
                <a16:creationId xmlns:a16="http://schemas.microsoft.com/office/drawing/2014/main" id="{40219F07-BAA4-4181-BDFD-6C00C5F644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812" y="617138"/>
            <a:ext cx="5005814" cy="6195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Text Box 7">
            <a:extLst>
              <a:ext uri="{FF2B5EF4-FFF2-40B4-BE49-F238E27FC236}">
                <a16:creationId xmlns:a16="http://schemas.microsoft.com/office/drawing/2014/main" id="{182120D4-BCC0-41D7-99F0-B43059EBB0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5179" y="3855791"/>
            <a:ext cx="2667718" cy="171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ko-KR" altLang="en-US" sz="18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자연의 날씨는 마음대로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ko-KR" altLang="en-US" sz="18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조절할 수 없으나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ko-KR" altLang="en-US" sz="18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마음의 날씨는 노력에 따라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ko-KR" altLang="en-US" sz="18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달라질 수 있는 법</a:t>
            </a:r>
            <a:r>
              <a:rPr lang="en-US" altLang="ko-KR" sz="18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F1D31C-E61B-4AEA-A607-B033534A71FF}"/>
              </a:ext>
            </a:extLst>
          </p:cNvPr>
          <p:cNvSpPr txBox="1"/>
          <p:nvPr/>
        </p:nvSpPr>
        <p:spPr>
          <a:xfrm>
            <a:off x="276408" y="0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Montserrat Black" panose="00000A00000000000000" pitchFamily="50" charset="0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3.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쓴 마음의 치유</a:t>
            </a:r>
            <a:endParaRPr lang="en-US" sz="2000" b="1" baseline="30000" dirty="0">
              <a:solidFill>
                <a:srgbClr val="D06669"/>
              </a:solidFill>
              <a:latin typeface="Montserrat Black" panose="00000A00000000000000" pitchFamily="50" charset="0"/>
            </a:endParaRPr>
          </a:p>
        </p:txBody>
      </p:sp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3" name="Picture 6" descr="4-1">
            <a:extLst>
              <a:ext uri="{FF2B5EF4-FFF2-40B4-BE49-F238E27FC236}">
                <a16:creationId xmlns:a16="http://schemas.microsoft.com/office/drawing/2014/main" id="{40219F07-BAA4-4181-BDFD-6C00C5F644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812" y="617138"/>
            <a:ext cx="5005814" cy="6195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Text Box 7">
            <a:extLst>
              <a:ext uri="{FF2B5EF4-FFF2-40B4-BE49-F238E27FC236}">
                <a16:creationId xmlns:a16="http://schemas.microsoft.com/office/drawing/2014/main" id="{182120D4-BCC0-41D7-99F0-B43059EBB0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5179" y="3855791"/>
            <a:ext cx="2667718" cy="2545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ko-KR" altLang="en-US" sz="18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한가한 인간은 고인 물처럼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ko-KR" altLang="en-US" sz="18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끝내는 </a:t>
            </a:r>
            <a:r>
              <a:rPr lang="ko-KR" altLang="en-US" sz="1800" dirty="0" err="1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썩어버리기</a:t>
            </a:r>
            <a:r>
              <a:rPr lang="ko-KR" altLang="en-US" sz="18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 쉬우나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ko-KR" altLang="en-US" sz="1800" dirty="0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ko-KR" altLang="en-US" sz="18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걷기를 좋아하는 사람은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ko-KR" altLang="en-US" sz="18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운동의 법칙에 따라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ko-KR" altLang="en-US" sz="18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활력이 넘치는 법</a:t>
            </a:r>
            <a:r>
              <a:rPr lang="en-US" altLang="ko-KR" sz="1800" dirty="0">
                <a:latin typeface="나눔스퀘어OTF" panose="020B0600000101010101" pitchFamily="34" charset="-127"/>
                <a:ea typeface="나눔스퀘어OTF" panose="020B0600000101010101" pitchFamily="34" charset="-127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F1D31C-E61B-4AEA-A607-B033534A71FF}"/>
              </a:ext>
            </a:extLst>
          </p:cNvPr>
          <p:cNvSpPr txBox="1"/>
          <p:nvPr/>
        </p:nvSpPr>
        <p:spPr>
          <a:xfrm>
            <a:off x="276408" y="0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Montserrat Black" panose="00000A00000000000000" pitchFamily="50" charset="0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3.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쓴 마음의 치유</a:t>
            </a:r>
            <a:endParaRPr lang="en-US" sz="2000" b="1" baseline="30000" dirty="0">
              <a:solidFill>
                <a:srgbClr val="D06669"/>
              </a:solidFill>
              <a:latin typeface="Montserrat Black" panose="00000A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12173"/>
      </p:ext>
    </p:extLst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3" name="Picture 6" descr="4-1">
            <a:extLst>
              <a:ext uri="{FF2B5EF4-FFF2-40B4-BE49-F238E27FC236}">
                <a16:creationId xmlns:a16="http://schemas.microsoft.com/office/drawing/2014/main" id="{40219F07-BAA4-4181-BDFD-6C00C5F644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812" y="617138"/>
            <a:ext cx="5005814" cy="6195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Text Box 7">
            <a:extLst>
              <a:ext uri="{FF2B5EF4-FFF2-40B4-BE49-F238E27FC236}">
                <a16:creationId xmlns:a16="http://schemas.microsoft.com/office/drawing/2014/main" id="{182120D4-BCC0-41D7-99F0-B43059EBB0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5179" y="3855791"/>
            <a:ext cx="3954010" cy="1711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우리가 실패하는 것은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우리가 실패자이기 때문이 아니라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실패를 두려워하기 때문이라는 것을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명심하십시오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1800" dirty="0">
              <a:latin typeface="나눔스퀘어OTF" panose="020B0600000101010101" pitchFamily="34" charset="-127"/>
              <a:ea typeface="나눔스퀘어OTF" panose="020B0600000101010101" pitchFamily="34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F1D31C-E61B-4AEA-A607-B033534A71FF}"/>
              </a:ext>
            </a:extLst>
          </p:cNvPr>
          <p:cNvSpPr txBox="1"/>
          <p:nvPr/>
        </p:nvSpPr>
        <p:spPr>
          <a:xfrm>
            <a:off x="276408" y="0"/>
            <a:ext cx="6647657" cy="5461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5000"/>
              </a:lnSpc>
            </a:pPr>
            <a:r>
              <a:rPr lang="ko-KR" altLang="en-US" sz="2000" b="1" dirty="0">
                <a:solidFill>
                  <a:srgbClr val="D06669"/>
                </a:solidFill>
                <a:latin typeface="Montserrat Black" panose="00000A00000000000000" pitchFamily="50" charset="0"/>
              </a:rPr>
              <a:t>아내행복교실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Session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 </a:t>
            </a:r>
            <a:r>
              <a:rPr lang="en-US" altLang="ko-KR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3. </a:t>
            </a:r>
            <a:r>
              <a:rPr lang="ko-KR" altLang="en-US" sz="2000" b="1" baseline="30000" dirty="0">
                <a:solidFill>
                  <a:schemeClr val="tx2">
                    <a:lumMod val="65000"/>
                    <a:lumOff val="35000"/>
                  </a:schemeClr>
                </a:solidFill>
                <a:latin typeface="Roboto" panose="02000000000000000000"/>
              </a:rPr>
              <a:t>쓴 마음의 치유</a:t>
            </a:r>
            <a:endParaRPr lang="en-US" sz="2000" b="1" baseline="30000" dirty="0">
              <a:solidFill>
                <a:srgbClr val="D06669"/>
              </a:solidFill>
              <a:latin typeface="Montserrat Black" panose="00000A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950930"/>
      </p:ext>
    </p:extLst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906</Words>
  <Application>Microsoft Office PowerPoint</Application>
  <PresentationFormat>와이드스크린</PresentationFormat>
  <Paragraphs>152</Paragraphs>
  <Slides>27</Slides>
  <Notes>2</Notes>
  <HiddenSlides>0</HiddenSlides>
  <MMClips>1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34" baseType="lpstr">
      <vt:lpstr>굴림</vt:lpstr>
      <vt:lpstr>나눔스퀘어OTF</vt:lpstr>
      <vt:lpstr>맑은 고딕</vt:lpstr>
      <vt:lpstr>Arial</vt:lpstr>
      <vt:lpstr>Montserrat Black</vt:lpstr>
      <vt:lpstr>Roboto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사단법인하이패밀리</dc:creator>
  <cp:lastModifiedBy>향숙 김</cp:lastModifiedBy>
  <cp:revision>3</cp:revision>
  <dcterms:created xsi:type="dcterms:W3CDTF">2024-07-31T01:01:25Z</dcterms:created>
  <dcterms:modified xsi:type="dcterms:W3CDTF">2024-08-10T01:52:30Z</dcterms:modified>
</cp:coreProperties>
</file>