
<file path=[Content_Types].xml><?xml version="1.0" encoding="utf-8"?>
<Types xmlns="http://schemas.openxmlformats.org/package/2006/content-types">
  <Default Extension="emf" ContentType="image/x-emf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526" r:id="rId3"/>
    <p:sldId id="354" r:id="rId4"/>
    <p:sldId id="407" r:id="rId5"/>
    <p:sldId id="442" r:id="rId6"/>
    <p:sldId id="408" r:id="rId7"/>
    <p:sldId id="409" r:id="rId8"/>
    <p:sldId id="410" r:id="rId9"/>
    <p:sldId id="411" r:id="rId10"/>
    <p:sldId id="412" r:id="rId11"/>
    <p:sldId id="525" r:id="rId12"/>
    <p:sldId id="413" r:id="rId13"/>
    <p:sldId id="414" r:id="rId14"/>
    <p:sldId id="415" r:id="rId15"/>
    <p:sldId id="353" r:id="rId1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6669"/>
    <a:srgbClr val="519159"/>
    <a:srgbClr val="244027"/>
    <a:srgbClr val="F0CFD0"/>
    <a:srgbClr val="BAD8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70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632" y="108"/>
      </p:cViewPr>
      <p:guideLst>
        <p:guide orient="horz" pos="2160"/>
        <p:guide pos="6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283C2B-9708-42EB-9AC3-487ED7A8ED6E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78192-E4B8-41F2-ACBD-92783E8637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61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AB4D26-D77E-4436-8F37-5CFD4CA601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9ADAB26-1E5B-4902-BC2C-CB1342B252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F4A305-BC6D-47B0-BADD-39F5720DC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BC0D32-68F5-4A72-86A9-583413B99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10F4841-94FA-41C6-BDDD-24BAFB283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134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2936-7A54-433D-9360-EEE569EB9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4E5ED99-D24B-40F0-A59A-F07EA356FB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20C033A-CEE8-4D82-8565-B853BABCE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C1E602-9E69-4044-88AA-451041FDC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D77A3B-8AD9-483C-AFEA-821404AB7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894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6206B87-F417-4560-954D-D3FF8867E4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DE8606B-8A4A-4847-ADEC-FFD131BA51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238504A-7D3A-48D7-8B37-25ECBB372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D4412BD-3872-4313-9AAA-17B46A75E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DE671DE-4A07-4963-8513-1CFA00F95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929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0FBEA96-0A7E-44C0-BF0B-25ED4B36DB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84B0B9A-0D50-4BFF-8ADC-B29A13CEC8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95486DA-3220-431C-BACD-7F89F0277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F96FEEE-1526-4717-8050-20CFD7640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783CDAB-27F2-4038-AEA9-8E27C892D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3795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CE9B82-5E10-4F8A-A3A5-A95DD6276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F5C6614-9685-43E5-8772-884C514E6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BD1CB8C-BD08-4DE6-AA9E-F4097C3BC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77B1637-A9EB-4BDD-95F8-AC2EB2C61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A517FE5-7AAA-4BEF-A0D5-DFF11302A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4013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9C9F03-0C54-4071-8718-395EC0DB6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EC28B3F-EAA8-4528-B015-729F1D6D8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07DC370-E3D6-409C-9840-6BBB83B2D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AC6CE8-1636-48D2-990D-47A4AB703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103E267-04AF-4C58-97E8-896B96BB8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2172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2754DE-162A-492C-8CE2-A4E2FE0A0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FCED5E4-D033-4B74-97E7-2CD8014B54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CF365D3-A6CA-4C24-B027-E0388AC985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0B7519-4D4D-4FFD-9342-838CBBFD7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C2E9901-1347-4257-9F05-C6E02618D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EBA7C6B-CD93-4DEF-A2DE-4AD12A80B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48437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8EBEB9-EC2B-429B-B5AD-3254B7D64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675CD20-2DDB-427A-9728-A03858AA1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BD31EE0-4B3A-45C5-8012-F6755B75B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69B7401-5871-4F4F-BC9B-A9CC9885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B2D96E5-8CEE-4282-9799-C8481AA06B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C6BA912-FF7F-4D5C-9AF5-159E1FD4A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6599C01-9976-4086-8194-2BAC94AEB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57646A7-45A3-4032-9266-06FF42CAD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76496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279B8FF-4ABF-420D-AA28-845A65238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CFD151E-0AE7-4DCE-A0DC-8E6AA7D0A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33DE32C-4937-4B9C-808E-5192F71CD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9F9FC63-5AA7-4B90-A9FA-5C37CF133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26567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7E9AB2F-BF11-4917-8036-82BD9A052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D6E1C75-8208-4CD5-9501-80F5ABA10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D2BA1CC-98C6-40A0-AC2D-A2AC5C025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53288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740043-A1E9-42EB-AB42-8E9D83255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6050742-B2AF-4FD9-8424-1806D77BB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3D9AF1F-F58F-4215-9716-5E2C56A31B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142C65C-EC7F-407B-A8F3-4DB4ABF23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350F994-0695-49D4-91E5-6278B5A7D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6AF3348-AFF7-46C0-B138-2397096BC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8250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10F6B0-03F3-4AE8-9FE4-AD979009F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8AD1EE2-A81D-4B8F-8081-E428C0F22D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2F5B251-7DE5-4CA7-9C79-ACE2559CE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8EFA37-EE3D-4B9C-B29B-FA07EBE72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3D8562C-7510-4A57-B66C-F9BA1BA0B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35995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C7757BA-D63E-4D1D-8B98-1D9022FAF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64AA858-69FE-4F69-B7A6-0053659357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BFB1EAF-0B89-4EF8-B9E7-DDF48CD8F2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455EFB0-2B96-43AC-937A-AF1C58133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10D7585-98D2-43E0-A81C-7CCB16005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F7C7433-1B41-4D93-89F7-43316246A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2982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6C947E-5F94-434E-878A-5EF6272E9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8C0DB7F-CD94-4389-BF28-39F3E04E4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DD74633-B0F2-4CA4-8FB2-D8CE87D05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95EB137-9C46-4B9E-A365-CBEBE5102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25C1F82-9091-42BF-909F-F6F1DFDFE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27054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3EA75C9-3E79-4790-8603-51898BF760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3C99A0D-8C02-4E2F-89DA-F6457CF56A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1943937-235B-471B-9812-C556977BB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B9CC6CB-C671-46BD-A610-65AEA1E34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887994-F25F-4990-B3C8-26E855D25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10406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664AB1-0944-4BC7-95D3-0BA9A00A95C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auto">
          <a:xfrm>
            <a:off x="3933371" y="1194731"/>
            <a:ext cx="8258629" cy="3478869"/>
          </a:xfrm>
          <a:custGeom>
            <a:avLst/>
            <a:gdLst>
              <a:gd name="connsiteX0" fmla="*/ 0 w 8258629"/>
              <a:gd name="connsiteY0" fmla="*/ 0 h 3478869"/>
              <a:gd name="connsiteX1" fmla="*/ 8258629 w 8258629"/>
              <a:gd name="connsiteY1" fmla="*/ 0 h 3478869"/>
              <a:gd name="connsiteX2" fmla="*/ 8258629 w 8258629"/>
              <a:gd name="connsiteY2" fmla="*/ 3478869 h 3478869"/>
              <a:gd name="connsiteX3" fmla="*/ 0 w 8258629"/>
              <a:gd name="connsiteY3" fmla="*/ 3478869 h 34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8629" h="3478869">
                <a:moveTo>
                  <a:pt x="0" y="0"/>
                </a:moveTo>
                <a:lnTo>
                  <a:pt x="8258629" y="0"/>
                </a:lnTo>
                <a:lnTo>
                  <a:pt x="8258629" y="3478869"/>
                </a:lnTo>
                <a:lnTo>
                  <a:pt x="0" y="347886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558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09ECBA-DD23-462F-AAAD-B78179ABD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78181E-CD4D-4640-906B-427874BD3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6CE6485-7E80-46DE-9ABF-DA7CFB8A6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077C1EA-77C3-43EE-BBC5-416D615E9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B18239D-937F-44CD-9BE2-52940C44A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869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267CBB-06CB-4C0F-8AF8-C5F9C4E7D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F69ED95-C90A-4218-AE54-AD100D4FBD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D149505-A974-4404-A405-AA98B739DF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7BDD01D-83EC-43AD-967F-57F1DA7A1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A065212-16B1-4416-B7C9-47242D06B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301663-1369-4C53-9869-3CFF11A4A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594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438A7D-737B-4077-BCB1-185D148E9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AAAD29C-B2EE-4085-84EC-62CB46A38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A7359CD-BFEB-41C1-8BE1-C80EFD6F4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66C120D-A379-4EE7-BE8B-16C96DB229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7AA8149-11CA-4613-A478-44FF6F295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8B6809D-FB34-4881-B9B9-727AA690E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F657595-1B8B-452D-A983-C75FB1EC5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A45F2DC-CFF0-45E2-8F0D-CA036EB72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474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00F5D8-86D8-4380-9312-B0476687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AA9C07C-4281-4FED-9992-6C4CE9B53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572B961-5E2B-4D70-A530-A64DFE0FD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FE6E8B6-A207-434E-B4A9-7F861E96C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6651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94708C9-3AAA-4FF5-9CDE-B838E3857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5F0D74C-98ED-4D04-BA97-F6A69B1E7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490D535-F462-4866-9C1E-01253A9DB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8572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0B8CF5-1713-4405-82AB-BB106F62A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2EE25E4-2B7D-4E40-A966-152BC2289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833AC48-A7CE-4BB4-8ECD-77A2DDF05A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EE5DB7E-B09C-432F-B8A1-F986EA4C6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1205D-5817-4ECC-B418-93C954FC8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0DD94A9-39CC-4605-B136-FC435A941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0307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E748A2-C106-49A6-879A-9A4F9E3CF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6D7CFB-9405-4BFD-A367-6E01B2772B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39AB462-2DEC-42EF-9A34-BB4D038BB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39C61CB-86CA-4CDA-B429-236B2624D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9DB7A0B-5403-4BBC-98A5-987A4EF4E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8AC01CD-E027-4917-A15F-46A2684C4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9869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0C41E69-FCFE-4774-A3A4-A65EA1535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9B00F97-8F14-415D-BC68-726300B0D1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33F013F-443E-4BDD-AD9A-7BF0DC735B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448AFA-C219-4BD8-B9FC-9FCD6E85F4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D70A008-6ED5-4EA4-A7F6-C6191A8B1A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013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506D0BE-C739-4D41-B2A9-F99440F71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AB68C68-9D5C-4A2E-BE3F-2E13E32E7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D5FBA5E-D364-4B44-BD20-627A256B78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2509270-098A-490F-8987-089E04581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3E1EC37-AC54-42DA-9340-3896E03167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952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C00969-C30E-4A9D-8D87-67B47A35D7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7E1BEA5-89AB-446C-AD95-0D74396E09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03BB923-D850-4D1F-9713-9BD79C8E9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849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>
            <a:extLst>
              <a:ext uri="{FF2B5EF4-FFF2-40B4-BE49-F238E27FC236}">
                <a16:creationId xmlns:a16="http://schemas.microsoft.com/office/drawing/2014/main" id="{1A769529-0380-4E44-A47F-0F32223E41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4189" y="2071689"/>
            <a:ext cx="7319962" cy="2282741"/>
          </a:xfrm>
          <a:prstGeom prst="rect">
            <a:avLst/>
          </a:prstGeom>
          <a:solidFill>
            <a:srgbClr val="519159"/>
          </a:solidFill>
          <a:ln>
            <a:noFill/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요셉의  활이 도리어 견강하며  </a:t>
            </a:r>
            <a:r>
              <a:rPr lang="en-US" altLang="ko-KR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en-US" altLang="ko-KR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-&gt; </a:t>
            </a: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그의  활이 그대로 있으며</a:t>
            </a:r>
            <a:endParaRPr lang="en-US" altLang="ko-KR" sz="2400" spc="-150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latinLnBrk="1" hangingPunct="1">
              <a:lnSpc>
                <a:spcPct val="120000"/>
              </a:lnSpc>
              <a:defRPr/>
            </a:pPr>
            <a:endParaRPr lang="en-US" altLang="ko-KR" sz="2400" spc="-150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그의 팔이 힘이  있으니  </a:t>
            </a:r>
            <a:endParaRPr lang="en-US" altLang="ko-KR" sz="2400" spc="-150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en-US" altLang="ko-KR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-&gt; </a:t>
            </a: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그의  강한  팔이 유하게 있으니 </a:t>
            </a:r>
            <a:endParaRPr lang="en-US" altLang="ko-KR" sz="2400" spc="-150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65539" name="Text Box 3">
            <a:extLst>
              <a:ext uri="{FF2B5EF4-FFF2-40B4-BE49-F238E27FC236}">
                <a16:creationId xmlns:a16="http://schemas.microsoft.com/office/drawing/2014/main" id="{2328BAE7-6B0F-4065-B825-B62F9E24E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0026" y="1532696"/>
            <a:ext cx="35512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36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창세기 </a:t>
            </a:r>
            <a:r>
              <a:rPr lang="en-US" altLang="ko-KR" sz="36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49:23-25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A67B87-66A9-4F1F-AE5A-DEBFA0DB4731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>
            <a:extLst>
              <a:ext uri="{FF2B5EF4-FFF2-40B4-BE49-F238E27FC236}">
                <a16:creationId xmlns:a16="http://schemas.microsoft.com/office/drawing/2014/main" id="{26F828A4-B3AE-4203-835B-DA92D2036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5650" y="2000251"/>
            <a:ext cx="8583083" cy="2282741"/>
          </a:xfrm>
          <a:prstGeom prst="rect">
            <a:avLst/>
          </a:prstGeom>
          <a:solidFill>
            <a:srgbClr val="D06669"/>
          </a:solidFill>
          <a:ln>
            <a:noFill/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너희는 이같이 요셉에게 이르라 네 형들이 네게 악을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행하였을지라도 이제 바라건대 그들의 허물과 죄를 용서하라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하셨나니</a:t>
            </a: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당신 아버지의 하나님의 종들인 우리 죄를 이제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용서하소서 하매 요셉이 그들이 그에게 하는 말을 들을 때에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울었더라</a:t>
            </a:r>
          </a:p>
        </p:txBody>
      </p:sp>
      <p:sp>
        <p:nvSpPr>
          <p:cNvPr id="66563" name="Text Box 3">
            <a:extLst>
              <a:ext uri="{FF2B5EF4-FFF2-40B4-BE49-F238E27FC236}">
                <a16:creationId xmlns:a16="http://schemas.microsoft.com/office/drawing/2014/main" id="{939419F0-A9AC-4C8F-984E-34C47854D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1414" y="1481138"/>
            <a:ext cx="28527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창세기 </a:t>
            </a:r>
            <a:r>
              <a:rPr lang="en-US" altLang="ko-KR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50:17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567A37-E868-44EF-90EE-69778AE5F804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>
            <a:extLst>
              <a:ext uri="{FF2B5EF4-FFF2-40B4-BE49-F238E27FC236}">
                <a16:creationId xmlns:a16="http://schemas.microsoft.com/office/drawing/2014/main" id="{DC17C552-29F7-4467-AC1A-076228C693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2750" y="1298575"/>
            <a:ext cx="7715250" cy="1422400"/>
          </a:xfrm>
          <a:prstGeom prst="rect">
            <a:avLst/>
          </a:prstGeom>
          <a:solidFill>
            <a:srgbClr val="D06669"/>
          </a:solidFill>
          <a:ln>
            <a:noFill/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당신들은 나를 해하려 하였으나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하나님은 그것을 선으로 바꾸사 오늘과 같이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많은 백성의 생명을 구원하게 하시려 </a:t>
            </a:r>
            <a:r>
              <a:rPr lang="ko-KR" altLang="en-US" sz="2400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하셨나니</a:t>
            </a:r>
            <a:endParaRPr lang="ko-KR" altLang="en-US" sz="2400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70659" name="Text Box 3">
            <a:extLst>
              <a:ext uri="{FF2B5EF4-FFF2-40B4-BE49-F238E27FC236}">
                <a16:creationId xmlns:a16="http://schemas.microsoft.com/office/drawing/2014/main" id="{44C14C69-0674-4774-9C7D-8AE16131A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4750" y="779463"/>
            <a:ext cx="2852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창세기 </a:t>
            </a:r>
            <a:r>
              <a:rPr lang="en-US" altLang="ko-KR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50:20</a:t>
            </a:r>
          </a:p>
        </p:txBody>
      </p:sp>
      <p:sp>
        <p:nvSpPr>
          <p:cNvPr id="37892" name="Text Box 4">
            <a:extLst>
              <a:ext uri="{FF2B5EF4-FFF2-40B4-BE49-F238E27FC236}">
                <a16:creationId xmlns:a16="http://schemas.microsoft.com/office/drawing/2014/main" id="{163B1D57-0CFE-4125-8697-0C20FBA85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6114" y="3678239"/>
            <a:ext cx="8751886" cy="2725939"/>
          </a:xfrm>
          <a:prstGeom prst="rect">
            <a:avLst/>
          </a:prstGeom>
          <a:solidFill>
            <a:srgbClr val="D06669"/>
          </a:solidFill>
          <a:ln>
            <a:noFill/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하나님이 큰 구원으로 당신들의 생명을 보존하고 당신들의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후손을 세상에 두시려고 나를 당신들보다 먼저 </a:t>
            </a:r>
            <a:r>
              <a:rPr lang="ko-KR" altLang="en-US" sz="2400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보내셨나니</a:t>
            </a:r>
            <a:endParaRPr lang="ko-KR" altLang="en-US" sz="2400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latinLnBrk="1" hangingPunct="1">
              <a:lnSpc>
                <a:spcPct val="120000"/>
              </a:lnSpc>
              <a:defRPr/>
            </a:pPr>
            <a:endParaRPr lang="ko-KR" altLang="en-US" sz="2400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그런즉 나를 이리로 보낸 이는 당신들이 아니요 하나님이시라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하나님이 나를 </a:t>
            </a:r>
            <a:r>
              <a:rPr lang="ko-KR" altLang="en-US" sz="2400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바로에게</a:t>
            </a: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아버지로 삼으시고 그 온 집의 주로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삼으시며 </a:t>
            </a:r>
            <a:r>
              <a:rPr lang="ko-KR" altLang="en-US" sz="2400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애굽</a:t>
            </a: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온 땅의 통치자로 </a:t>
            </a:r>
            <a:r>
              <a:rPr lang="ko-KR" altLang="en-US" sz="2400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삼으셨나이다</a:t>
            </a:r>
            <a:endParaRPr lang="ko-KR" altLang="en-US" sz="2400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70661" name="Text Box 5">
            <a:extLst>
              <a:ext uri="{FF2B5EF4-FFF2-40B4-BE49-F238E27FC236}">
                <a16:creationId xmlns:a16="http://schemas.microsoft.com/office/drawing/2014/main" id="{85D38483-DE28-4D33-9114-52F19B89E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3139857"/>
            <a:ext cx="3041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36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창세기 </a:t>
            </a:r>
            <a:r>
              <a:rPr lang="en-US" altLang="ko-KR" sz="36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45:7-8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>
            <a:extLst>
              <a:ext uri="{FF2B5EF4-FFF2-40B4-BE49-F238E27FC236}">
                <a16:creationId xmlns:a16="http://schemas.microsoft.com/office/drawing/2014/main" id="{38A4BA4F-1707-4E27-8CE0-D4F926A05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5651" y="2214563"/>
            <a:ext cx="7736413" cy="953146"/>
          </a:xfrm>
          <a:prstGeom prst="rect">
            <a:avLst/>
          </a:prstGeom>
          <a:solidFill>
            <a:srgbClr val="519159"/>
          </a:solidFill>
          <a:ln>
            <a:noFill/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당신들은 두려워하지 마소서 내가 당신들과 당신들의 자녀를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기르리이다</a:t>
            </a: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하고 그들을 간곡한 말로 위로하였더라</a:t>
            </a:r>
          </a:p>
        </p:txBody>
      </p:sp>
      <p:sp>
        <p:nvSpPr>
          <p:cNvPr id="71683" name="Text Box 3">
            <a:extLst>
              <a:ext uri="{FF2B5EF4-FFF2-40B4-BE49-F238E27FC236}">
                <a16:creationId xmlns:a16="http://schemas.microsoft.com/office/drawing/2014/main" id="{A7372BDB-6F53-4232-B251-D6A383DA1F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1414" y="1700213"/>
            <a:ext cx="28527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창세기 </a:t>
            </a:r>
            <a:r>
              <a:rPr lang="en-US" altLang="ko-KR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50:21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4">
            <a:extLst>
              <a:ext uri="{FF2B5EF4-FFF2-40B4-BE49-F238E27FC236}">
                <a16:creationId xmlns:a16="http://schemas.microsoft.com/office/drawing/2014/main" id="{AEF9E615-6C40-40EE-905E-B3447A164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6124" y="2565854"/>
            <a:ext cx="3539752" cy="1446550"/>
          </a:xfrm>
          <a:prstGeom prst="rect">
            <a:avLst/>
          </a:prstGeom>
          <a:solidFill>
            <a:srgbClr val="BAD8BE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4400" b="1" cap="all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맑은 고딕" pitchFamily="50" charset="-127"/>
              </a:rPr>
              <a:t>Chapter .3</a:t>
            </a:r>
          </a:p>
          <a:p>
            <a:pPr algn="ctr" eaLnBrk="1" latinLnBrk="1" hangingPunct="1">
              <a:defRPr/>
            </a:pPr>
            <a:r>
              <a:rPr lang="en-US" altLang="ko-KR" sz="4400" b="1" cap="all" dirty="0">
                <a:ln w="9000" cmpd="sng">
                  <a:noFill/>
                  <a:prstDash val="solid"/>
                </a:ln>
                <a:solidFill>
                  <a:srgbClr val="D06669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맑은 고딕" pitchFamily="50" charset="-127"/>
              </a:rPr>
              <a:t>End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1E2042-48A8-4F9B-A909-41FFD239B204}"/>
              </a:ext>
            </a:extLst>
          </p:cNvPr>
          <p:cNvSpPr/>
          <p:nvPr/>
        </p:nvSpPr>
        <p:spPr>
          <a:xfrm>
            <a:off x="0" y="799477"/>
            <a:ext cx="8833282" cy="5259046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DADE4311-12C1-4D3E-BCF8-18454B64D643}"/>
              </a:ext>
            </a:extLst>
          </p:cNvPr>
          <p:cNvSpPr/>
          <p:nvPr/>
        </p:nvSpPr>
        <p:spPr>
          <a:xfrm>
            <a:off x="1596069" y="1404507"/>
            <a:ext cx="5639231" cy="4048983"/>
          </a:xfrm>
          <a:prstGeom prst="frame">
            <a:avLst>
              <a:gd name="adj1" fmla="val 143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88FA4AB-A084-40D2-BA89-E5D00C49EE4F}"/>
              </a:ext>
            </a:extLst>
          </p:cNvPr>
          <p:cNvGrpSpPr/>
          <p:nvPr/>
        </p:nvGrpSpPr>
        <p:grpSpPr>
          <a:xfrm>
            <a:off x="2207150" y="2613959"/>
            <a:ext cx="4209637" cy="1493949"/>
            <a:chOff x="1762731" y="2345238"/>
            <a:chExt cx="3755997" cy="149394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211731-A942-4BA5-BA9C-AF078FE7C1B2}"/>
                </a:ext>
              </a:extLst>
            </p:cNvPr>
            <p:cNvSpPr txBox="1"/>
            <p:nvPr/>
          </p:nvSpPr>
          <p:spPr>
            <a:xfrm>
              <a:off x="1767215" y="2345238"/>
              <a:ext cx="3751513" cy="656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D06669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아내행복교실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D23EEB2-CFA8-4921-88D1-7C76D6A64F75}"/>
                </a:ext>
              </a:extLst>
            </p:cNvPr>
            <p:cNvSpPr txBox="1"/>
            <p:nvPr/>
          </p:nvSpPr>
          <p:spPr>
            <a:xfrm>
              <a:off x="1762731" y="3582707"/>
              <a:ext cx="3469779" cy="2564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+mn-ea"/>
                  <a:cs typeface="+mn-cs"/>
                </a:rPr>
                <a:t>Session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3.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쓴 마음의 치유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+mn-ea"/>
                <a:cs typeface="+mn-cs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E81AA6F-31B5-436D-AD84-467CC9664CD4}"/>
              </a:ext>
            </a:extLst>
          </p:cNvPr>
          <p:cNvSpPr/>
          <p:nvPr/>
        </p:nvSpPr>
        <p:spPr>
          <a:xfrm>
            <a:off x="242657" y="6230215"/>
            <a:ext cx="4252072" cy="173189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©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사단법인 하이패밀리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, 2019.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Roboto" panose="02000000000000000000"/>
              <a:ea typeface="PT Sans" panose="020B0503020203020204" pitchFamily="34" charset="0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182E0F-716D-4B3C-9E80-DD8179D5740B}"/>
              </a:ext>
            </a:extLst>
          </p:cNvPr>
          <p:cNvSpPr txBox="1"/>
          <p:nvPr/>
        </p:nvSpPr>
        <p:spPr>
          <a:xfrm rot="16200000">
            <a:off x="-390685" y="3352056"/>
            <a:ext cx="237744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991D7BF-0492-4F41-85D7-CB3A4D182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49" y="5620594"/>
            <a:ext cx="1299494" cy="180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779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>
            <a:extLst>
              <a:ext uri="{FF2B5EF4-FFF2-40B4-BE49-F238E27FC236}">
                <a16:creationId xmlns:a16="http://schemas.microsoft.com/office/drawing/2014/main" id="{A1C1481E-BA31-4C6F-9DCD-1544815A15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2219326"/>
            <a:ext cx="8642350" cy="1865313"/>
          </a:xfrm>
          <a:prstGeom prst="rect">
            <a:avLst/>
          </a:prstGeom>
          <a:solidFill>
            <a:srgbClr val="D06669"/>
          </a:solidFill>
          <a:ln>
            <a:noFill/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요셉은 노년에 얻은 아들이므로 이스라엘이 여러 아들들보다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그를 더 사랑하므로 그를 위하여 채색 옷을 지었더니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그의 형들이 아버지가 형들보다 그를 더 사랑함을 보고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그를 미워하여 그에게 편안하게 말할 수 없었더라</a:t>
            </a:r>
          </a:p>
        </p:txBody>
      </p:sp>
      <p:sp>
        <p:nvSpPr>
          <p:cNvPr id="58371" name="Text Box 5">
            <a:extLst>
              <a:ext uri="{FF2B5EF4-FFF2-40B4-BE49-F238E27FC236}">
                <a16:creationId xmlns:a16="http://schemas.microsoft.com/office/drawing/2014/main" id="{5099CA72-E374-4024-831F-8F8670B74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700213"/>
            <a:ext cx="3041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창세기 </a:t>
            </a:r>
            <a:r>
              <a:rPr lang="en-US" altLang="ko-KR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37:3-4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77A171-2DD5-40EF-8B57-20C9DC59BBF2}"/>
              </a:ext>
            </a:extLst>
          </p:cNvPr>
          <p:cNvSpPr txBox="1"/>
          <p:nvPr/>
        </p:nvSpPr>
        <p:spPr>
          <a:xfrm>
            <a:off x="276408" y="0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Montserrat Black" panose="00000A00000000000000" pitchFamily="50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AutoShape 2">
            <a:extLst>
              <a:ext uri="{FF2B5EF4-FFF2-40B4-BE49-F238E27FC236}">
                <a16:creationId xmlns:a16="http://schemas.microsoft.com/office/drawing/2014/main" id="{EC462469-8F4A-4D42-9E40-6D495D74D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0" y="1628776"/>
            <a:ext cx="5329238" cy="855663"/>
          </a:xfrm>
          <a:prstGeom prst="roundRect">
            <a:avLst>
              <a:gd name="adj" fmla="val 16667"/>
            </a:avLst>
          </a:prstGeom>
          <a:solidFill>
            <a:srgbClr val="D06669"/>
          </a:solidFill>
          <a:ln w="44450">
            <a:noFill/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391171" name="Text Box 3">
            <a:extLst>
              <a:ext uri="{FF2B5EF4-FFF2-40B4-BE49-F238E27FC236}">
                <a16:creationId xmlns:a16="http://schemas.microsoft.com/office/drawing/2014/main" id="{C42E6EA0-6367-407B-8BA2-FE4C86C8E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3050" y="1765301"/>
            <a:ext cx="2236510" cy="5232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800" dirty="0">
                <a:solidFill>
                  <a:schemeClr val="bg1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그를 미워하여</a:t>
            </a:r>
          </a:p>
        </p:txBody>
      </p:sp>
      <p:sp>
        <p:nvSpPr>
          <p:cNvPr id="391172" name="Line 4">
            <a:extLst>
              <a:ext uri="{FF2B5EF4-FFF2-40B4-BE49-F238E27FC236}">
                <a16:creationId xmlns:a16="http://schemas.microsoft.com/office/drawing/2014/main" id="{5D75875F-9D6E-4D08-8E81-BEAA65E625BF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0276" y="2062164"/>
            <a:ext cx="504825" cy="35877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391173" name="AutoShape 5">
            <a:extLst>
              <a:ext uri="{FF2B5EF4-FFF2-40B4-BE49-F238E27FC236}">
                <a16:creationId xmlns:a16="http://schemas.microsoft.com/office/drawing/2014/main" id="{F616F2EB-C5D1-41EE-806D-FFD7F0F0B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0" y="2589213"/>
            <a:ext cx="5329238" cy="855662"/>
          </a:xfrm>
          <a:prstGeom prst="roundRect">
            <a:avLst>
              <a:gd name="adj" fmla="val 16667"/>
            </a:avLst>
          </a:prstGeom>
          <a:solidFill>
            <a:srgbClr val="519159"/>
          </a:solidFill>
          <a:ln w="44450">
            <a:noFill/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391174" name="Text Box 6">
            <a:extLst>
              <a:ext uri="{FF2B5EF4-FFF2-40B4-BE49-F238E27FC236}">
                <a16:creationId xmlns:a16="http://schemas.microsoft.com/office/drawing/2014/main" id="{532E9D51-9394-4A78-8A26-61D04C2715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3050" y="2725738"/>
            <a:ext cx="2236510" cy="5232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800">
                <a:solidFill>
                  <a:schemeClr val="bg1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더욱 미워하여</a:t>
            </a:r>
          </a:p>
        </p:txBody>
      </p:sp>
      <p:sp>
        <p:nvSpPr>
          <p:cNvPr id="391175" name="Line 7">
            <a:extLst>
              <a:ext uri="{FF2B5EF4-FFF2-40B4-BE49-F238E27FC236}">
                <a16:creationId xmlns:a16="http://schemas.microsoft.com/office/drawing/2014/main" id="{C506D07F-95F8-4561-B298-911D68EDD0B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0276" y="3022601"/>
            <a:ext cx="504825" cy="35877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391176" name="AutoShape 8">
            <a:extLst>
              <a:ext uri="{FF2B5EF4-FFF2-40B4-BE49-F238E27FC236}">
                <a16:creationId xmlns:a16="http://schemas.microsoft.com/office/drawing/2014/main" id="{62A3AD84-0468-4599-9EF5-EFA3AB5CD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0" y="3549651"/>
            <a:ext cx="5329238" cy="855663"/>
          </a:xfrm>
          <a:prstGeom prst="roundRect">
            <a:avLst>
              <a:gd name="adj" fmla="val 16667"/>
            </a:avLst>
          </a:prstGeom>
          <a:solidFill>
            <a:srgbClr val="F0CFD0"/>
          </a:solidFill>
          <a:ln w="44450">
            <a:noFill/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391177" name="Text Box 9">
            <a:extLst>
              <a:ext uri="{FF2B5EF4-FFF2-40B4-BE49-F238E27FC236}">
                <a16:creationId xmlns:a16="http://schemas.microsoft.com/office/drawing/2014/main" id="{0C512A81-B7C3-45B1-B4CE-8C7B2D596C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3050" y="3686176"/>
            <a:ext cx="2563522" cy="5232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800">
                <a:solidFill>
                  <a:schemeClr val="bg1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더욱 미워하더니</a:t>
            </a:r>
          </a:p>
        </p:txBody>
      </p:sp>
      <p:sp>
        <p:nvSpPr>
          <p:cNvPr id="391178" name="Line 10">
            <a:extLst>
              <a:ext uri="{FF2B5EF4-FFF2-40B4-BE49-F238E27FC236}">
                <a16:creationId xmlns:a16="http://schemas.microsoft.com/office/drawing/2014/main" id="{5B53C17D-E8ED-4D74-A2A9-D8E510EB29B7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0276" y="3983039"/>
            <a:ext cx="504825" cy="35877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391179" name="AutoShape 11">
            <a:extLst>
              <a:ext uri="{FF2B5EF4-FFF2-40B4-BE49-F238E27FC236}">
                <a16:creationId xmlns:a16="http://schemas.microsoft.com/office/drawing/2014/main" id="{756C7742-5067-4AA0-AF51-6E3F530AD3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0" y="4516438"/>
            <a:ext cx="5329238" cy="855662"/>
          </a:xfrm>
          <a:prstGeom prst="roundRect">
            <a:avLst>
              <a:gd name="adj" fmla="val 16667"/>
            </a:avLst>
          </a:prstGeom>
          <a:solidFill>
            <a:srgbClr val="244027"/>
          </a:solidFill>
          <a:ln w="44450">
            <a:noFill/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391180" name="Text Box 12">
            <a:extLst>
              <a:ext uri="{FF2B5EF4-FFF2-40B4-BE49-F238E27FC236}">
                <a16:creationId xmlns:a16="http://schemas.microsoft.com/office/drawing/2014/main" id="{C69F2EBE-B89F-489B-9CE2-53D0B06D3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3050" y="4652963"/>
            <a:ext cx="1492716" cy="5232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800">
                <a:solidFill>
                  <a:schemeClr val="bg1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시기하되</a:t>
            </a:r>
          </a:p>
        </p:txBody>
      </p:sp>
      <p:sp>
        <p:nvSpPr>
          <p:cNvPr id="391181" name="Line 13">
            <a:extLst>
              <a:ext uri="{FF2B5EF4-FFF2-40B4-BE49-F238E27FC236}">
                <a16:creationId xmlns:a16="http://schemas.microsoft.com/office/drawing/2014/main" id="{A59F0AE9-844B-44C5-B84A-00840F9CCAF5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0276" y="4949826"/>
            <a:ext cx="504825" cy="35877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391182" name="Text Box 14">
            <a:extLst>
              <a:ext uri="{FF2B5EF4-FFF2-40B4-BE49-F238E27FC236}">
                <a16:creationId xmlns:a16="http://schemas.microsoft.com/office/drawing/2014/main" id="{D95B456C-CB76-4252-8273-84A76EF22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375" y="1844676"/>
            <a:ext cx="960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 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37:4</a:t>
            </a:r>
          </a:p>
        </p:txBody>
      </p:sp>
      <p:sp>
        <p:nvSpPr>
          <p:cNvPr id="391183" name="Text Box 15">
            <a:extLst>
              <a:ext uri="{FF2B5EF4-FFF2-40B4-BE49-F238E27FC236}">
                <a16:creationId xmlns:a16="http://schemas.microsoft.com/office/drawing/2014/main" id="{55B7C967-4E08-4FEF-A976-9D6C41FFE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375" y="2852738"/>
            <a:ext cx="9604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 </a:t>
            </a:r>
            <a:r>
              <a:rPr lang="en-US" altLang="ko-K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37:5</a:t>
            </a:r>
          </a:p>
        </p:txBody>
      </p:sp>
      <p:sp>
        <p:nvSpPr>
          <p:cNvPr id="391184" name="Text Box 16">
            <a:extLst>
              <a:ext uri="{FF2B5EF4-FFF2-40B4-BE49-F238E27FC236}">
                <a16:creationId xmlns:a16="http://schemas.microsoft.com/office/drawing/2014/main" id="{15A6D000-EA3C-4173-A690-DB8F918D41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375" y="3789363"/>
            <a:ext cx="9604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 </a:t>
            </a:r>
            <a:r>
              <a:rPr lang="en-US" altLang="ko-K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37:8</a:t>
            </a:r>
          </a:p>
        </p:txBody>
      </p:sp>
      <p:sp>
        <p:nvSpPr>
          <p:cNvPr id="391185" name="Text Box 17">
            <a:extLst>
              <a:ext uri="{FF2B5EF4-FFF2-40B4-BE49-F238E27FC236}">
                <a16:creationId xmlns:a16="http://schemas.microsoft.com/office/drawing/2014/main" id="{6F5CA741-04C5-47D3-9DF6-33E62A65B1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663" y="4797426"/>
            <a:ext cx="109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 </a:t>
            </a:r>
            <a:r>
              <a:rPr lang="en-US" altLang="ko-K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37:11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A55888-F76A-4150-8DA9-4FB1CD22D99E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1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1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1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1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391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1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1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1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1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1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391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1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1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0" decel="100000" fill="hold"/>
                                        <p:tgtEl>
                                          <p:spTgt spid="391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1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1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391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1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1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1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1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1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1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decel="100000" fill="hold"/>
                                        <p:tgtEl>
                                          <p:spTgt spid="391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1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1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0" decel="100000" fill="hold"/>
                                        <p:tgtEl>
                                          <p:spTgt spid="391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1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1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0" decel="100000" fill="hold"/>
                                        <p:tgtEl>
                                          <p:spTgt spid="391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1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1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1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91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1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0" decel="100000" fill="hold"/>
                                        <p:tgtEl>
                                          <p:spTgt spid="391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1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91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0" decel="100000" fill="hold"/>
                                        <p:tgtEl>
                                          <p:spTgt spid="391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1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1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0" decel="100000" fill="hold"/>
                                        <p:tgtEl>
                                          <p:spTgt spid="391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1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1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1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91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170" grpId="0" animBg="1"/>
      <p:bldP spid="391171" grpId="0"/>
      <p:bldP spid="391173" grpId="0" animBg="1"/>
      <p:bldP spid="391174" grpId="0"/>
      <p:bldP spid="391176" grpId="0" animBg="1"/>
      <p:bldP spid="391177" grpId="0"/>
      <p:bldP spid="391179" grpId="0" animBg="1"/>
      <p:bldP spid="391180" grpId="0"/>
      <p:bldP spid="391182" grpId="0"/>
      <p:bldP spid="391183" grpId="0"/>
      <p:bldP spid="391184" grpId="0"/>
      <p:bldP spid="3911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>
            <a:extLst>
              <a:ext uri="{FF2B5EF4-FFF2-40B4-BE49-F238E27FC236}">
                <a16:creationId xmlns:a16="http://schemas.microsoft.com/office/drawing/2014/main" id="{436789D8-E69B-4A56-9899-7B81C529C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0" y="2219325"/>
            <a:ext cx="8286750" cy="1422400"/>
          </a:xfrm>
          <a:prstGeom prst="rect">
            <a:avLst/>
          </a:prstGeom>
          <a:solidFill>
            <a:srgbClr val="D06669"/>
          </a:solidFill>
          <a:ln>
            <a:noFill/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그들이 서로 말하되 우리가 아우의 일로 말미암아 범죄하였도다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그가 우리에게 애걸할 때에 그 마음의 괴로움을 보고도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듣지 아니하였으므로 이 괴로움이 우리에게 임하도다</a:t>
            </a:r>
          </a:p>
        </p:txBody>
      </p:sp>
      <p:sp>
        <p:nvSpPr>
          <p:cNvPr id="60419" name="Text Box 3">
            <a:extLst>
              <a:ext uri="{FF2B5EF4-FFF2-40B4-BE49-F238E27FC236}">
                <a16:creationId xmlns:a16="http://schemas.microsoft.com/office/drawing/2014/main" id="{3E6095DC-6E40-477C-8C80-1D1C2C5249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1414" y="1700213"/>
            <a:ext cx="28527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창세기 </a:t>
            </a:r>
            <a:r>
              <a:rPr lang="en-US" altLang="ko-KR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42:21</a:t>
            </a:r>
          </a:p>
        </p:txBody>
      </p:sp>
      <p:sp>
        <p:nvSpPr>
          <p:cNvPr id="297988" name="Text Box 4">
            <a:extLst>
              <a:ext uri="{FF2B5EF4-FFF2-40B4-BE49-F238E27FC236}">
                <a16:creationId xmlns:a16="http://schemas.microsoft.com/office/drawing/2014/main" id="{82E5266E-664C-4328-BD3D-ED98A648E9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4527" y="4857760"/>
            <a:ext cx="5179623" cy="1107996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latinLnBrk="1" hangingPunct="1">
              <a:defRPr/>
            </a:pPr>
            <a:r>
              <a:rPr lang="ko-KR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무죄한 피해자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997CF3-798A-486F-A9DF-3A2970AB3C42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>
            <a:extLst>
              <a:ext uri="{FF2B5EF4-FFF2-40B4-BE49-F238E27FC236}">
                <a16:creationId xmlns:a16="http://schemas.microsoft.com/office/drawing/2014/main" id="{F764551B-E9E4-4E41-813B-3CD1FBE301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4064" y="2192339"/>
            <a:ext cx="8643937" cy="2308225"/>
          </a:xfrm>
          <a:prstGeom prst="rect">
            <a:avLst/>
          </a:prstGeom>
          <a:solidFill>
            <a:srgbClr val="519159"/>
          </a:solidFill>
          <a:ln>
            <a:noFill/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그의 주인이 자기 아내가 자기에게 이르기를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당신의 종이 내게 이같이 행하였다 하는 말을 듣고 심히 노한지라</a:t>
            </a:r>
          </a:p>
          <a:p>
            <a:pPr eaLnBrk="1" latinLnBrk="1" hangingPunct="1">
              <a:lnSpc>
                <a:spcPct val="120000"/>
              </a:lnSpc>
              <a:defRPr/>
            </a:pPr>
            <a:endParaRPr lang="ko-KR" altLang="en-US" sz="2400" spc="-150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이에 요셉의 주인이 그를 잡아 옥에 가두니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 옥은 왕의 죄수를 가두는 곳이었더라 요셉이 옥에 갇혔으나</a:t>
            </a:r>
          </a:p>
        </p:txBody>
      </p:sp>
      <p:sp>
        <p:nvSpPr>
          <p:cNvPr id="61443" name="Text Box 3">
            <a:extLst>
              <a:ext uri="{FF2B5EF4-FFF2-40B4-BE49-F238E27FC236}">
                <a16:creationId xmlns:a16="http://schemas.microsoft.com/office/drawing/2014/main" id="{B72DD781-E780-4331-AADA-AE1245C8C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2914" y="1675046"/>
            <a:ext cx="35512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36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창세기 </a:t>
            </a:r>
            <a:r>
              <a:rPr lang="en-US" altLang="ko-KR" sz="36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39:19-20</a:t>
            </a:r>
          </a:p>
        </p:txBody>
      </p:sp>
      <p:sp>
        <p:nvSpPr>
          <p:cNvPr id="300036" name="Text Box 4">
            <a:extLst>
              <a:ext uri="{FF2B5EF4-FFF2-40B4-BE49-F238E27FC236}">
                <a16:creationId xmlns:a16="http://schemas.microsoft.com/office/drawing/2014/main" id="{182BAD45-D727-4B82-995B-C1F7BA6A0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4527" y="5367338"/>
            <a:ext cx="5179623" cy="1107996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latinLnBrk="1" hangingPunct="1">
              <a:defRPr/>
            </a:pPr>
            <a:r>
              <a:rPr lang="ko-KR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519159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의로운 피해자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7840B9-2417-43CF-969C-338CA02AA70B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0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0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0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0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>
            <a:extLst>
              <a:ext uri="{FF2B5EF4-FFF2-40B4-BE49-F238E27FC236}">
                <a16:creationId xmlns:a16="http://schemas.microsoft.com/office/drawing/2014/main" id="{311C3502-8AAB-4D53-B706-5BCAF2849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2688" y="2214563"/>
            <a:ext cx="8215312" cy="509948"/>
          </a:xfrm>
          <a:prstGeom prst="rect">
            <a:avLst/>
          </a:prstGeom>
          <a:solidFill>
            <a:srgbClr val="D06669"/>
          </a:solidFill>
          <a:ln>
            <a:noFill/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chemeClr val="bg1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술 맡은 </a:t>
            </a:r>
            <a:r>
              <a:rPr lang="ko-KR" altLang="en-US" sz="2400" dirty="0" err="1">
                <a:solidFill>
                  <a:schemeClr val="bg1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관원장이</a:t>
            </a:r>
            <a:r>
              <a:rPr lang="ko-KR" altLang="en-US" sz="2400" dirty="0">
                <a:solidFill>
                  <a:schemeClr val="bg1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요셉을 기억하지 못하고 그를 잊었더라</a:t>
            </a:r>
          </a:p>
        </p:txBody>
      </p:sp>
      <p:sp>
        <p:nvSpPr>
          <p:cNvPr id="62467" name="Text Box 3">
            <a:extLst>
              <a:ext uri="{FF2B5EF4-FFF2-40B4-BE49-F238E27FC236}">
                <a16:creationId xmlns:a16="http://schemas.microsoft.com/office/drawing/2014/main" id="{C90C47C3-7145-4FDE-AED7-2C27EA1E1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1414" y="1700213"/>
            <a:ext cx="28527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창세기 </a:t>
            </a:r>
            <a:r>
              <a:rPr lang="en-US" altLang="ko-KR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40:23</a:t>
            </a:r>
          </a:p>
        </p:txBody>
      </p:sp>
      <p:sp>
        <p:nvSpPr>
          <p:cNvPr id="302084" name="Text Box 4">
            <a:extLst>
              <a:ext uri="{FF2B5EF4-FFF2-40B4-BE49-F238E27FC236}">
                <a16:creationId xmlns:a16="http://schemas.microsoft.com/office/drawing/2014/main" id="{6621A519-207C-4D20-879E-624298EFE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4527" y="5000636"/>
            <a:ext cx="5179623" cy="1107996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latinLnBrk="1" hangingPunct="1">
              <a:defRPr/>
            </a:pPr>
            <a:r>
              <a:rPr lang="ko-KR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D06669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잊혀진 피해자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57480E-00D7-4E56-8724-09E01524F953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2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2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2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>
            <a:extLst>
              <a:ext uri="{FF2B5EF4-FFF2-40B4-BE49-F238E27FC236}">
                <a16:creationId xmlns:a16="http://schemas.microsoft.com/office/drawing/2014/main" id="{A440ED0F-DA91-4284-BC2B-0DC91E881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0" y="2214563"/>
            <a:ext cx="6604000" cy="953146"/>
          </a:xfrm>
          <a:prstGeom prst="rect">
            <a:avLst/>
          </a:prstGeom>
          <a:solidFill>
            <a:srgbClr val="519159"/>
          </a:solidFill>
          <a:ln>
            <a:noFill/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요셉은 무성한 가지 곧 샘 곁의 무성한 가지라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 가지가 담을 넘었도다</a:t>
            </a:r>
          </a:p>
        </p:txBody>
      </p:sp>
      <p:sp>
        <p:nvSpPr>
          <p:cNvPr id="63491" name="Text Box 3">
            <a:extLst>
              <a:ext uri="{FF2B5EF4-FFF2-40B4-BE49-F238E27FC236}">
                <a16:creationId xmlns:a16="http://schemas.microsoft.com/office/drawing/2014/main" id="{370129C7-2147-43BB-B10E-35FEBAD54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1414" y="1700213"/>
            <a:ext cx="28527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창세기 </a:t>
            </a:r>
            <a:r>
              <a:rPr lang="en-US" altLang="ko-KR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49:22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FF8E15-0347-4194-9818-E20F5AF2C48A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>
            <a:extLst>
              <a:ext uri="{FF2B5EF4-FFF2-40B4-BE49-F238E27FC236}">
                <a16:creationId xmlns:a16="http://schemas.microsoft.com/office/drawing/2014/main" id="{9ED9DB0E-2C8D-4C9A-AE33-35DD4C393F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2676" y="1443038"/>
            <a:ext cx="8323791" cy="4055534"/>
          </a:xfrm>
          <a:prstGeom prst="rect">
            <a:avLst/>
          </a:prstGeom>
          <a:solidFill>
            <a:srgbClr val="D06669"/>
          </a:solidFill>
          <a:ln>
            <a:noFill/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활쏘는</a:t>
            </a: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자가 그를 학대하며 적개심을 가지고 그를 쏘았으나</a:t>
            </a:r>
          </a:p>
          <a:p>
            <a:pPr eaLnBrk="1" latinLnBrk="1" hangingPunct="1">
              <a:lnSpc>
                <a:spcPct val="120000"/>
              </a:lnSpc>
              <a:defRPr/>
            </a:pPr>
            <a:endParaRPr lang="ko-KR" altLang="en-US" sz="2400" spc="-150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요셉의 활은 도리어 굳세며 그의 팔은 힘이 있으니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이는 야곱의 </a:t>
            </a:r>
            <a:r>
              <a:rPr lang="ko-KR" altLang="en-US" sz="2400" spc="-150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전능자</a:t>
            </a: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이스라엘의 반석인 목자의 손을 힘입음이라</a:t>
            </a:r>
          </a:p>
          <a:p>
            <a:pPr eaLnBrk="1" latinLnBrk="1" hangingPunct="1">
              <a:lnSpc>
                <a:spcPct val="120000"/>
              </a:lnSpc>
              <a:defRPr/>
            </a:pPr>
            <a:endParaRPr lang="ko-KR" altLang="en-US" sz="2400" spc="-150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네 아버지의 하나님께로 말미암나니 그가 너를 도우실 것이요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전능자로</a:t>
            </a: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말미암나니 그가 네게 복을 주실 것이라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위로 하늘의 복과 아래로 깊은 샘의 복과 젖먹이는 복과 </a:t>
            </a: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ko-KR" altLang="en-US" sz="2400" spc="-150" dirty="0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태의 </a:t>
            </a:r>
            <a:r>
              <a:rPr lang="ko-KR" altLang="en-US" sz="2400" spc="-150" dirty="0" err="1">
                <a:solidFill>
                  <a:srgbClr val="EAEAEA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복이리로다</a:t>
            </a:r>
            <a:endParaRPr lang="ko-KR" altLang="en-US" sz="2400" spc="-150" dirty="0">
              <a:solidFill>
                <a:srgbClr val="EAEAEA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64515" name="Text Box 3">
            <a:extLst>
              <a:ext uri="{FF2B5EF4-FFF2-40B4-BE49-F238E27FC236}">
                <a16:creationId xmlns:a16="http://schemas.microsoft.com/office/drawing/2014/main" id="{D9F16316-2842-4BC0-A8EA-5C1BC1D3D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2914" y="928688"/>
            <a:ext cx="35512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o-KR" altLang="en-US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창세기 </a:t>
            </a:r>
            <a:r>
              <a:rPr lang="en-US" altLang="ko-KR" sz="360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49:23-25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6DB566-AEDF-4CA1-82CF-E1A13DEE646A}"/>
              </a:ext>
            </a:extLst>
          </p:cNvPr>
          <p:cNvSpPr txBox="1"/>
          <p:nvPr/>
        </p:nvSpPr>
        <p:spPr>
          <a:xfrm>
            <a:off x="276408" y="-2917"/>
            <a:ext cx="6647657" cy="55194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400</Words>
  <Application>Microsoft Office PowerPoint</Application>
  <PresentationFormat>와이드스크린</PresentationFormat>
  <Paragraphs>82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14</vt:i4>
      </vt:variant>
    </vt:vector>
  </HeadingPairs>
  <TitlesOfParts>
    <vt:vector size="21" baseType="lpstr">
      <vt:lpstr>나눔스퀘어OTF</vt:lpstr>
      <vt:lpstr>맑은 고딕</vt:lpstr>
      <vt:lpstr>Arial</vt:lpstr>
      <vt:lpstr>Montserrat Black</vt:lpstr>
      <vt:lpstr>Roboto</vt:lpstr>
      <vt:lpstr>Office 테마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aa</dc:creator>
  <cp:lastModifiedBy>향숙 김</cp:lastModifiedBy>
  <cp:revision>41</cp:revision>
  <dcterms:created xsi:type="dcterms:W3CDTF">2019-03-01T06:14:35Z</dcterms:created>
  <dcterms:modified xsi:type="dcterms:W3CDTF">2024-08-10T01:49:18Z</dcterms:modified>
</cp:coreProperties>
</file>