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1400" r:id="rId2"/>
    <p:sldId id="1386" r:id="rId3"/>
    <p:sldId id="1381" r:id="rId4"/>
    <p:sldId id="1380" r:id="rId5"/>
    <p:sldId id="1397" r:id="rId6"/>
    <p:sldId id="1399" r:id="rId7"/>
    <p:sldId id="1398" r:id="rId8"/>
    <p:sldId id="376" r:id="rId9"/>
    <p:sldId id="1387" r:id="rId10"/>
    <p:sldId id="377" r:id="rId11"/>
    <p:sldId id="378" r:id="rId12"/>
    <p:sldId id="1388" r:id="rId13"/>
    <p:sldId id="379" r:id="rId14"/>
    <p:sldId id="1392" r:id="rId15"/>
    <p:sldId id="380" r:id="rId16"/>
    <p:sldId id="381" r:id="rId17"/>
    <p:sldId id="382" r:id="rId18"/>
    <p:sldId id="1389" r:id="rId19"/>
    <p:sldId id="1390" r:id="rId20"/>
    <p:sldId id="353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A64"/>
    <a:srgbClr val="939393"/>
    <a:srgbClr val="DFB541"/>
    <a:srgbClr val="D06669"/>
    <a:srgbClr val="244027"/>
    <a:srgbClr val="519159"/>
    <a:srgbClr val="F0CFD0"/>
    <a:srgbClr val="BAD8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06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360"/>
      </p:cViewPr>
      <p:guideLst>
        <p:guide orient="horz" pos="2160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83C2B-9708-42EB-9AC3-487ED7A8ED6E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78192-E4B8-41F2-ACBD-92783E8637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6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34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8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929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89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59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94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47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65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57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30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86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13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B56BB5-DA28-4551-870C-6648C8A2D5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B47C3C0-8E64-4D47-9220-6259129989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C3F7ADF-0B97-4012-8D33-6D9BF7DD1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34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548C0D8-1480-4532-92B5-3BC05FFAA8FF}"/>
              </a:ext>
            </a:extLst>
          </p:cNvPr>
          <p:cNvSpPr/>
          <p:nvPr/>
        </p:nvSpPr>
        <p:spPr bwMode="auto">
          <a:xfrm>
            <a:off x="2095472" y="2285992"/>
            <a:ext cx="8572528" cy="300039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5061" name="Text Box 2">
            <a:extLst>
              <a:ext uri="{FF2B5EF4-FFF2-40B4-BE49-F238E27FC236}">
                <a16:creationId xmlns:a16="http://schemas.microsoft.com/office/drawing/2014/main" id="{491C36C8-A206-4FF9-9BBB-47E69BE91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6122" y="1571625"/>
            <a:ext cx="3313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8-10</a:t>
            </a:r>
          </a:p>
        </p:txBody>
      </p:sp>
      <p:sp>
        <p:nvSpPr>
          <p:cNvPr id="45062" name="Text Box 3">
            <a:extLst>
              <a:ext uri="{FF2B5EF4-FFF2-40B4-BE49-F238E27FC236}">
                <a16:creationId xmlns:a16="http://schemas.microsoft.com/office/drawing/2014/main" id="{13CEC8E1-BC37-4DAE-8EB7-165823680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9" y="2447926"/>
            <a:ext cx="83343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이러므로 내가 그리스도 안에서 아주 담대하게 </a:t>
            </a: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네게 마땅한 일로 명할 수도 있으나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도리어 사랑으로써 간구하노라 나이가 많은 나 바울은</a:t>
            </a:r>
            <a:endParaRPr lang="en-US" altLang="ko-KR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지금 또 예수 그리스도를 위하여 갇힌 자 되어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갇힌 중에서 낳은 아들 오네시모를 위하여</a:t>
            </a:r>
            <a:r>
              <a:rPr lang="en-US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네게 간구하노라</a:t>
            </a: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ED2820-7576-45AF-A56E-1F8DA2830F9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B0416C82-BD0C-483C-BAE4-BDC02C5ADB01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A423502-D5B6-45A0-87F7-5E13E02FFDA9}"/>
              </a:ext>
            </a:extLst>
          </p:cNvPr>
          <p:cNvSpPr/>
          <p:nvPr/>
        </p:nvSpPr>
        <p:spPr bwMode="auto">
          <a:xfrm>
            <a:off x="1524000" y="2143116"/>
            <a:ext cx="9144000" cy="1428760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6085" name="Text Box 2">
            <a:extLst>
              <a:ext uri="{FF2B5EF4-FFF2-40B4-BE49-F238E27FC236}">
                <a16:creationId xmlns:a16="http://schemas.microsoft.com/office/drawing/2014/main" id="{6878BB06-5179-4375-A967-797356898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495" y="1571625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14</a:t>
            </a:r>
          </a:p>
        </p:txBody>
      </p:sp>
      <p:sp>
        <p:nvSpPr>
          <p:cNvPr id="46086" name="Text Box 3">
            <a:extLst>
              <a:ext uri="{FF2B5EF4-FFF2-40B4-BE49-F238E27FC236}">
                <a16:creationId xmlns:a16="http://schemas.microsoft.com/office/drawing/2014/main" id="{8E5AA203-3DD4-4DC2-A0BF-1FDBBA2A3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1" y="2228850"/>
            <a:ext cx="82477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다만 네 승낙이 없이는 내가 아무 것도 하기를 원하지 아니하노니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이는 너의 선한 일이 억지 같이 되지 아니하고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자의로 되게 하려 함이라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B9861F-BDD4-4EA2-94A7-4AEA3D6000E5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B0416C82-BD0C-483C-BAE4-BDC02C5ADB01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A423502-D5B6-45A0-87F7-5E13E02FFDA9}"/>
              </a:ext>
            </a:extLst>
          </p:cNvPr>
          <p:cNvSpPr/>
          <p:nvPr/>
        </p:nvSpPr>
        <p:spPr bwMode="auto">
          <a:xfrm>
            <a:off x="1524000" y="2143116"/>
            <a:ext cx="9144000" cy="3332774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6085" name="Text Box 2">
            <a:extLst>
              <a:ext uri="{FF2B5EF4-FFF2-40B4-BE49-F238E27FC236}">
                <a16:creationId xmlns:a16="http://schemas.microsoft.com/office/drawing/2014/main" id="{6878BB06-5179-4375-A967-797356898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495" y="1571625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 </a:t>
            </a:r>
            <a:r>
              <a:rPr kumimoji="1" lang="en-US" altLang="ko-KR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14</a:t>
            </a:r>
          </a:p>
        </p:txBody>
      </p:sp>
      <p:sp>
        <p:nvSpPr>
          <p:cNvPr id="46086" name="Text Box 3">
            <a:extLst>
              <a:ext uri="{FF2B5EF4-FFF2-40B4-BE49-F238E27FC236}">
                <a16:creationId xmlns:a16="http://schemas.microsoft.com/office/drawing/2014/main" id="{8E5AA203-3DD4-4DC2-A0BF-1FDBBA2A3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634" y="3086228"/>
            <a:ext cx="703667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외적동기</a:t>
            </a:r>
            <a:r>
              <a:rPr lang="en-US" altLang="ko-KR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(external motivation)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내적동기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(internal motivation)</a:t>
            </a:r>
            <a:endParaRPr kumimoji="1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B9861F-BDD4-4EA2-94A7-4AEA3D6000E5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418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E2B1C4C-8551-4236-A766-37D21A134FC3}"/>
              </a:ext>
            </a:extLst>
          </p:cNvPr>
          <p:cNvSpPr/>
          <p:nvPr/>
        </p:nvSpPr>
        <p:spPr bwMode="auto">
          <a:xfrm>
            <a:off x="3809984" y="2143116"/>
            <a:ext cx="6572296" cy="1143008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7109" name="Text Box 2">
            <a:extLst>
              <a:ext uri="{FF2B5EF4-FFF2-40B4-BE49-F238E27FC236}">
                <a16:creationId xmlns:a16="http://schemas.microsoft.com/office/drawing/2014/main" id="{F2391F01-5B9A-4DC8-8E3B-28CEA70DB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496" y="1571625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15</a:t>
            </a:r>
          </a:p>
        </p:txBody>
      </p:sp>
      <p:sp>
        <p:nvSpPr>
          <p:cNvPr id="47110" name="Text Box 3">
            <a:extLst>
              <a:ext uri="{FF2B5EF4-FFF2-40B4-BE49-F238E27FC236}">
                <a16:creationId xmlns:a16="http://schemas.microsoft.com/office/drawing/2014/main" id="{DDC1B542-DBCD-4C5C-B28E-AA6141DEB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76" y="2263776"/>
            <a:ext cx="6251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아마 그가 잠시 떠나게 된 것은 너로 하여금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그를 영원히 두게 함이리니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FBED1-25DC-41F5-ACEC-BA85A3A5746F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E2B1C4C-8551-4236-A766-37D21A134FC3}"/>
              </a:ext>
            </a:extLst>
          </p:cNvPr>
          <p:cNvSpPr/>
          <p:nvPr/>
        </p:nvSpPr>
        <p:spPr bwMode="auto">
          <a:xfrm>
            <a:off x="3657555" y="2358876"/>
            <a:ext cx="6572296" cy="2849298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7109" name="Text Box 2">
            <a:extLst>
              <a:ext uri="{FF2B5EF4-FFF2-40B4-BE49-F238E27FC236}">
                <a16:creationId xmlns:a16="http://schemas.microsoft.com/office/drawing/2014/main" id="{F2391F01-5B9A-4DC8-8E3B-28CEA70DB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496" y="1571625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15</a:t>
            </a:r>
          </a:p>
        </p:txBody>
      </p:sp>
      <p:sp>
        <p:nvSpPr>
          <p:cNvPr id="47110" name="Text Box 3">
            <a:extLst>
              <a:ext uri="{FF2B5EF4-FFF2-40B4-BE49-F238E27FC236}">
                <a16:creationId xmlns:a16="http://schemas.microsoft.com/office/drawing/2014/main" id="{DDC1B542-DBCD-4C5C-B28E-AA6141DEB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9708" y="3381472"/>
            <a:ext cx="6251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0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History = 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</a:rPr>
              <a:t>His + Story</a:t>
            </a:r>
            <a:endParaRPr kumimoji="1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FBED1-25DC-41F5-ACEC-BA85A3A5746F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678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C93BABD4-42A4-44ED-BA6C-A2DDAE06BF7E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C14086-9A8F-4768-A540-E6D059F450A3}"/>
              </a:ext>
            </a:extLst>
          </p:cNvPr>
          <p:cNvSpPr/>
          <p:nvPr/>
        </p:nvSpPr>
        <p:spPr bwMode="auto">
          <a:xfrm>
            <a:off x="1524000" y="2214554"/>
            <a:ext cx="9144000" cy="2214578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8133" name="Text Box 2">
            <a:extLst>
              <a:ext uri="{FF2B5EF4-FFF2-40B4-BE49-F238E27FC236}">
                <a16:creationId xmlns:a16="http://schemas.microsoft.com/office/drawing/2014/main" id="{8DEFA703-BC82-447E-93CD-6857E23BC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3694" y="1617663"/>
            <a:ext cx="37561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18-19</a:t>
            </a:r>
          </a:p>
        </p:txBody>
      </p:sp>
      <p:sp>
        <p:nvSpPr>
          <p:cNvPr id="48134" name="Text Box 3">
            <a:extLst>
              <a:ext uri="{FF2B5EF4-FFF2-40B4-BE49-F238E27FC236}">
                <a16:creationId xmlns:a16="http://schemas.microsoft.com/office/drawing/2014/main" id="{5FC8D17A-7145-401E-830D-5FFE76F0A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26" y="2357439"/>
            <a:ext cx="796724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그가 만일 네게 불의를 하였거나 네게 빚진 것이 있으면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그것을 내 앞으로 계산하라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나 바울이 친필로 쓰노니 내가 갚으려니와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네가 이 외에 네 자신이 내게 빚진 것은 내가 말하지 아니하노라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5B4341-C06E-4019-807F-7BF8D8DAAFB1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E94C08A-A106-4250-B85A-62973472B9AD}"/>
              </a:ext>
            </a:extLst>
          </p:cNvPr>
          <p:cNvSpPr/>
          <p:nvPr/>
        </p:nvSpPr>
        <p:spPr bwMode="auto">
          <a:xfrm>
            <a:off x="1881158" y="3143248"/>
            <a:ext cx="8643998" cy="1357322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9157" name="Text Box 2">
            <a:extLst>
              <a:ext uri="{FF2B5EF4-FFF2-40B4-BE49-F238E27FC236}">
                <a16:creationId xmlns:a16="http://schemas.microsoft.com/office/drawing/2014/main" id="{624A0F5B-7E95-4277-A8F2-BEA9055C6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445" y="2571750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20</a:t>
            </a:r>
          </a:p>
        </p:txBody>
      </p:sp>
      <p:sp>
        <p:nvSpPr>
          <p:cNvPr id="49158" name="Text Box 3">
            <a:extLst>
              <a:ext uri="{FF2B5EF4-FFF2-40B4-BE49-F238E27FC236}">
                <a16:creationId xmlns:a16="http://schemas.microsoft.com/office/drawing/2014/main" id="{90C5E5C5-FE8F-47D7-A64A-EAA1FDA8B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0" y="3406776"/>
            <a:ext cx="8286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오 형제여 나로 주 안에서 너로 말미암아 기쁨을 얻게 하고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 마음이 그리스도 안에서 평안하게 하라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9D228A-2F7D-4E92-AE10-A57F9CB1FD7C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0B8E70D-418C-4CA1-A3C5-DC9F8427DA53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EF2ADD0-E065-4B2D-9C86-D276D239327E}"/>
              </a:ext>
            </a:extLst>
          </p:cNvPr>
          <p:cNvSpPr/>
          <p:nvPr/>
        </p:nvSpPr>
        <p:spPr bwMode="auto">
          <a:xfrm>
            <a:off x="2381224" y="3094399"/>
            <a:ext cx="8001056" cy="1071570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0181" name="Text Box 2">
            <a:extLst>
              <a:ext uri="{FF2B5EF4-FFF2-40B4-BE49-F238E27FC236}">
                <a16:creationId xmlns:a16="http://schemas.microsoft.com/office/drawing/2014/main" id="{1A5A59E9-7FC6-44E5-8434-2A6F346AE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396" y="2513013"/>
            <a:ext cx="27943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21</a:t>
            </a:r>
          </a:p>
        </p:txBody>
      </p:sp>
      <p:sp>
        <p:nvSpPr>
          <p:cNvPr id="50182" name="Text Box 3">
            <a:extLst>
              <a:ext uri="{FF2B5EF4-FFF2-40B4-BE49-F238E27FC236}">
                <a16:creationId xmlns:a16="http://schemas.microsoft.com/office/drawing/2014/main" id="{01DEA594-1BCC-4977-A660-991DD8858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39" y="3214688"/>
            <a:ext cx="7500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나는 네가 순종할 것을 확신하므로 네게 썼노니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네가 내게 말한 것보다 더 행할 줄을 아노라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2F71D5-CBF6-47AE-8B57-D15954DEC00B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0B8E70D-418C-4CA1-A3C5-DC9F8427DA53}"/>
              </a:ext>
            </a:extLst>
          </p:cNvPr>
          <p:cNvSpPr/>
          <p:nvPr/>
        </p:nvSpPr>
        <p:spPr>
          <a:xfrm>
            <a:off x="0" y="7593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EF2ADD0-E065-4B2D-9C86-D276D239327E}"/>
              </a:ext>
            </a:extLst>
          </p:cNvPr>
          <p:cNvSpPr/>
          <p:nvPr/>
        </p:nvSpPr>
        <p:spPr bwMode="auto">
          <a:xfrm>
            <a:off x="2381224" y="3094399"/>
            <a:ext cx="8001056" cy="1071570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0182" name="Text Box 3">
            <a:extLst>
              <a:ext uri="{FF2B5EF4-FFF2-40B4-BE49-F238E27FC236}">
                <a16:creationId xmlns:a16="http://schemas.microsoft.com/office/drawing/2014/main" id="{01DEA594-1BCC-4977-A660-991DD8858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283" y="3244547"/>
            <a:ext cx="75009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긍정적 기대 </a:t>
            </a:r>
            <a:r>
              <a:rPr lang="en-US" altLang="ko-KR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–</a:t>
            </a: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부정적 기대</a:t>
            </a:r>
            <a:endParaRPr lang="en-US" altLang="ko-KR" sz="240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긍정적 자기암시 </a:t>
            </a:r>
            <a:r>
              <a:rPr kumimoji="1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– 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부정적 자기암시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2F71D5-CBF6-47AE-8B57-D15954DEC00B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594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E94C08A-A106-4250-B85A-62973472B9AD}"/>
              </a:ext>
            </a:extLst>
          </p:cNvPr>
          <p:cNvSpPr/>
          <p:nvPr/>
        </p:nvSpPr>
        <p:spPr bwMode="auto">
          <a:xfrm>
            <a:off x="1881158" y="1524000"/>
            <a:ext cx="8643998" cy="4698124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9158" name="Text Box 3">
            <a:extLst>
              <a:ext uri="{FF2B5EF4-FFF2-40B4-BE49-F238E27FC236}">
                <a16:creationId xmlns:a16="http://schemas.microsoft.com/office/drawing/2014/main" id="{90C5E5C5-FE8F-47D7-A64A-EAA1FDA8B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406" y="1870612"/>
            <a:ext cx="828675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늦둥이 </a:t>
            </a:r>
            <a:r>
              <a:rPr lang="en-US" altLang="ko-KR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- </a:t>
            </a:r>
            <a:r>
              <a:rPr lang="ko-KR" altLang="en-US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희망둥이</a:t>
            </a:r>
            <a:endParaRPr lang="en-US" altLang="ko-KR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혼혈아 </a:t>
            </a:r>
            <a:r>
              <a:rPr kumimoji="1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- 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다문화가족 </a:t>
            </a:r>
            <a:r>
              <a:rPr kumimoji="1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2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세</a:t>
            </a: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불신자 </a:t>
            </a:r>
            <a:r>
              <a:rPr kumimoji="1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-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미신자</a:t>
            </a: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죽었다 </a:t>
            </a:r>
            <a:r>
              <a:rPr lang="en-US" altLang="ko-KR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– </a:t>
            </a:r>
            <a:r>
              <a:rPr lang="ko-KR" altLang="en-US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산지키러</a:t>
            </a:r>
            <a:r>
              <a:rPr lang="ko-KR" altLang="en-US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갔다</a:t>
            </a:r>
            <a:endParaRPr lang="en-US" altLang="ko-KR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폐경기</a:t>
            </a:r>
            <a:r>
              <a:rPr lang="en-US" altLang="ko-KR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– </a:t>
            </a:r>
            <a:r>
              <a:rPr lang="ko-KR" altLang="en-US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완경기</a:t>
            </a:r>
            <a:endParaRPr lang="en-US" altLang="ko-KR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고질병 </a:t>
            </a:r>
            <a:r>
              <a:rPr kumimoji="1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– </a:t>
            </a:r>
            <a:r>
              <a:rPr lang="ko-KR" altLang="en-US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고칠병</a:t>
            </a:r>
            <a:endParaRPr lang="en-US" altLang="ko-KR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자살 </a:t>
            </a:r>
            <a:r>
              <a:rPr kumimoji="1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– 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살자</a:t>
            </a: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N0 - On</a:t>
            </a: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9D228A-2F7D-4E92-AE10-A57F9CB1FD7C}"/>
              </a:ext>
            </a:extLst>
          </p:cNvPr>
          <p:cNvSpPr txBox="1"/>
          <p:nvPr/>
        </p:nvSpPr>
        <p:spPr>
          <a:xfrm>
            <a:off x="276408" y="-76489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1896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4. </a:t>
              </a:r>
              <a:r>
                <a:rPr kumimoji="0" lang="ko-KR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관계건축가로서의 아내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89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4">
            <a:extLst>
              <a:ext uri="{FF2B5EF4-FFF2-40B4-BE49-F238E27FC236}">
                <a16:creationId xmlns:a16="http://schemas.microsoft.com/office/drawing/2014/main" id="{AEF9E615-6C40-40EE-905E-B3447A164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6124" y="2565854"/>
            <a:ext cx="3539752" cy="1446550"/>
          </a:xfrm>
          <a:prstGeom prst="rect">
            <a:avLst/>
          </a:prstGeom>
          <a:solidFill>
            <a:srgbClr val="BAD8B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4400" b="1" cap="all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Chapter .4</a:t>
            </a:r>
          </a:p>
          <a:p>
            <a:pPr algn="ctr" eaLnBrk="1" latinLnBrk="1" hangingPunct="1">
              <a:defRPr/>
            </a:pPr>
            <a:r>
              <a:rPr lang="en-US" altLang="ko-KR" sz="4400" b="1" cap="all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End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43116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11" y="1554302"/>
            <a:ext cx="37048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lang="en-US" altLang="ko-KR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1-2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그리스도 예수를 위하여 갇힌 자 된 바울과 및 형제 디모데는 우리의 사랑을 받는 자요 동역자인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빌레몬과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및 자매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압비아와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및 우리와 함께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군사된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아킵보와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네 집에 있는 교회에게 </a:t>
            </a:r>
            <a:r>
              <a:rPr kumimoji="1" lang="ko-K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편지하노니</a:t>
            </a:r>
            <a:endParaRPr kumimoji="1" lang="ko-KR" altLang="en-US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07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43116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9971" y="1554302"/>
            <a:ext cx="32127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lang="en-US" altLang="ko-KR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</a:t>
            </a:r>
            <a:r>
              <a:rPr lang="ko-KR" altLang="en-US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하나님 우리 아버지와 주 예수 그리스도로 좇아 은혜와 평강이 너희에게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있을지어다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2077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43116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8907" y="1554302"/>
            <a:ext cx="34948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lang="en-US" altLang="ko-KR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11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그가 전에는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네게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무익하였으나 이제는 나와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네게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유익하므로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59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66363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8907" y="1554302"/>
            <a:ext cx="34948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</a:t>
            </a:r>
            <a:r>
              <a:rPr lang="en-US" altLang="ko-KR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0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갇힌 중에서 낳은 아들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오네시모를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위하여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네게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간구하노라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endParaRPr kumimoji="1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43116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8907" y="1554302"/>
            <a:ext cx="34948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</a:t>
            </a:r>
            <a:r>
              <a:rPr lang="en-US" altLang="ko-KR" sz="4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7</a:t>
            </a:r>
            <a:r>
              <a:rPr kumimoji="1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절</a:t>
            </a:r>
            <a:endParaRPr kumimoji="1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그러므로 네가 나를 동역자로 </a:t>
            </a:r>
            <a:r>
              <a:rPr kumimoji="1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알진대</a:t>
            </a:r>
            <a:r>
              <a:rPr kumimoji="1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그를 영접하기를 내게 하듯 하고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398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809720" y="2143116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 eaLnBrk="1" latinLnBrk="1" hangingPunct="1">
              <a:defRPr/>
            </a:pPr>
            <a:endParaRPr lang="ko-KR" altLang="en-US" sz="1600">
              <a:solidFill>
                <a:schemeClr val="tx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4757" y="1560513"/>
            <a:ext cx="30059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빌레몬서 </a:t>
            </a:r>
            <a:r>
              <a:rPr lang="en-US" altLang="ko-KR" sz="40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4-7</a:t>
            </a: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039" y="2262188"/>
            <a:ext cx="82899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항상 내 하나님께 감사하고 기도할 때에 너를 말함은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주</a:t>
            </a: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예수와 및 모든 성도에 대한 네 사랑과 믿음이 있음을 들음이니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이로써 네 믿음의 교제가 우리 가운데 있는 선을 알게 하고 </a:t>
            </a: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그리스도께 이르도록 역사하느니라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o-KR" altLang="ko-KR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형제여 성도들의 마음이 너로 말미암아 평안함을 얻었으니 </a:t>
            </a: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ko-KR" sz="240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너의 사랑으로 많은 기쁨과 위로를 받았노라</a:t>
            </a:r>
            <a:endParaRPr lang="ko-KR" altLang="en-US" sz="240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관계건축가로서의 아내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82FDB1C-62CE-4407-BF13-F4C21E880285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18A25A-514D-46FB-9971-C92318FB7F1F}"/>
              </a:ext>
            </a:extLst>
          </p:cNvPr>
          <p:cNvSpPr/>
          <p:nvPr/>
        </p:nvSpPr>
        <p:spPr bwMode="auto">
          <a:xfrm>
            <a:off x="1725637" y="2132871"/>
            <a:ext cx="8572560" cy="3714776"/>
          </a:xfrm>
          <a:prstGeom prst="rect">
            <a:avLst/>
          </a:prstGeom>
          <a:solidFill>
            <a:srgbClr val="244027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44037" name="Text Box 4">
            <a:extLst>
              <a:ext uri="{FF2B5EF4-FFF2-40B4-BE49-F238E27FC236}">
                <a16:creationId xmlns:a16="http://schemas.microsoft.com/office/drawing/2014/main" id="{D27CAD22-C0B3-4CF5-8763-1487B8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4757" y="1560513"/>
            <a:ext cx="30059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빌레몬서 </a:t>
            </a:r>
            <a:r>
              <a:rPr kumimoji="1" lang="en-US" altLang="ko-KR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4-7</a:t>
            </a:r>
          </a:p>
        </p:txBody>
      </p:sp>
      <p:sp>
        <p:nvSpPr>
          <p:cNvPr id="44038" name="Text Box 5">
            <a:extLst>
              <a:ext uri="{FF2B5EF4-FFF2-40B4-BE49-F238E27FC236}">
                <a16:creationId xmlns:a16="http://schemas.microsoft.com/office/drawing/2014/main" id="{32DD2415-A292-4D9D-987E-E42F5622B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75957" y="3563215"/>
            <a:ext cx="98109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긍정적 </a:t>
            </a:r>
            <a:r>
              <a:rPr kumimoji="1" lang="ko-KR" alt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나전달</a:t>
            </a:r>
            <a:br>
              <a:rPr kumimoji="1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r>
              <a:rPr kumimoji="1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</a:t>
            </a:r>
            <a:r>
              <a:rPr lang="ko-KR" altLang="en-US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긍정적 행동</a:t>
            </a:r>
            <a:r>
              <a:rPr lang="en-US" altLang="ko-KR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+</a:t>
            </a:r>
            <a:r>
              <a:rPr lang="ko-KR" altLang="en-US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긍정적 감정</a:t>
            </a:r>
            <a:r>
              <a:rPr kumimoji="1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B2B92-ADB9-4711-A2A1-C20C97D6C9D0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4.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관계건축가로서의 아내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29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</TotalTime>
  <Words>464</Words>
  <Application>Microsoft Office PowerPoint</Application>
  <PresentationFormat>와이드스크린</PresentationFormat>
  <Paragraphs>89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Montserrat Black</vt:lpstr>
      <vt:lpstr>Roboto</vt:lpstr>
      <vt:lpstr>나눔스퀘어OTF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aa</dc:creator>
  <cp:lastModifiedBy>사단법인하이패밀리</cp:lastModifiedBy>
  <cp:revision>67</cp:revision>
  <dcterms:created xsi:type="dcterms:W3CDTF">2019-03-01T06:14:35Z</dcterms:created>
  <dcterms:modified xsi:type="dcterms:W3CDTF">2024-08-09T08:06:33Z</dcterms:modified>
</cp:coreProperties>
</file>