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66" r:id="rId2"/>
    <p:sldId id="367" r:id="rId3"/>
    <p:sldId id="355" r:id="rId4"/>
    <p:sldId id="356" r:id="rId5"/>
    <p:sldId id="357" r:id="rId6"/>
    <p:sldId id="358" r:id="rId7"/>
    <p:sldId id="359" r:id="rId8"/>
    <p:sldId id="360" r:id="rId9"/>
    <p:sldId id="361" r:id="rId10"/>
    <p:sldId id="362" r:id="rId11"/>
    <p:sldId id="363" r:id="rId12"/>
    <p:sldId id="364" r:id="rId13"/>
    <p:sldId id="365" r:id="rId1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3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8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4ED433E-98A0-41B7-8934-DFA24817D0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91C37D3-5118-4672-81CA-BB70393209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7E94FD-8F16-4DB6-894D-68229D153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9A735D7-E682-4095-A466-59AF5915F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480FEDC-0103-46C5-A12D-D56389BAC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2126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008A290-FC8C-4F32-8C8C-399166346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5913508-A7A5-4AFC-9276-D5566CC529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A934449-C0C3-4F38-AAA8-A96766810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0EFD47F-0AB2-4CE3-A0DD-332B90C22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07670A7-C6FC-423D-8725-C1A32B9F7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8297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658DC45-B0A6-4AB4-8B38-487223CDD7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AC26000-71C7-4654-B843-146C553CAB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A6B1249-A3D7-444A-9561-0827F286D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01EA6FD-DC26-49F8-8CE7-CDE036C4A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E0BFBFD-BA41-4FE7-AAC9-5BEB41962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25099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664AB1-0944-4BC7-95D3-0BA9A00A95C3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 bwMode="auto">
          <a:xfrm>
            <a:off x="3933371" y="1194731"/>
            <a:ext cx="8258629" cy="3478869"/>
          </a:xfrm>
          <a:custGeom>
            <a:avLst/>
            <a:gdLst>
              <a:gd name="connsiteX0" fmla="*/ 0 w 8258629"/>
              <a:gd name="connsiteY0" fmla="*/ 0 h 3478869"/>
              <a:gd name="connsiteX1" fmla="*/ 8258629 w 8258629"/>
              <a:gd name="connsiteY1" fmla="*/ 0 h 3478869"/>
              <a:gd name="connsiteX2" fmla="*/ 8258629 w 8258629"/>
              <a:gd name="connsiteY2" fmla="*/ 3478869 h 3478869"/>
              <a:gd name="connsiteX3" fmla="*/ 0 w 8258629"/>
              <a:gd name="connsiteY3" fmla="*/ 3478869 h 347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8629" h="3478869">
                <a:moveTo>
                  <a:pt x="0" y="0"/>
                </a:moveTo>
                <a:lnTo>
                  <a:pt x="8258629" y="0"/>
                </a:lnTo>
                <a:lnTo>
                  <a:pt x="8258629" y="3478869"/>
                </a:lnTo>
                <a:lnTo>
                  <a:pt x="0" y="347886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98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583B27-6F45-420B-9991-BAA4E4A50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9BAD9B1-CDA3-4A9D-B8CF-F400C61DF7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A250A78-13CF-4BBA-AAFE-AAD9186FA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4B0D78B-4C40-4CCA-8A39-6BDA2387D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6820DA9-77FD-4CD1-AC32-7F2758D74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014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17FA205-B363-42E4-ACCE-88B825B13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EA6D14-5260-4092-846A-35B9B335D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950478C-6A6D-4D72-B73F-0398735C25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5A29057-4D04-4224-89DE-FC8F4127A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942BE1D-36F3-4719-B07C-1B7DA0019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8443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BAF035E-D60C-4C1A-88E4-ED4F6EEDB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501AB5C-23A8-4892-BCEC-D929E84E06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8926053-CFB8-4208-93A8-D880809269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6AC81B7-5E49-4A1F-927D-35659AF97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ABED423-E4BD-41FD-9ADE-669B60D29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CF491F4-109A-4AA5-BDA9-9DF3C4A58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8602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DE8152-88DA-4857-A09D-27BEE9D94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38754D2-9548-43D3-83A2-B67950DC3C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F082106-9897-4104-AAB2-017EBCB070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516044A-C484-437C-AFE7-929E4FE8A8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DE30CF1-61D1-4CC6-A81C-1EF1EDF356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A87097C-7E48-482B-A002-EDCA59106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C27C574-C879-4428-960E-161F286DC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BD61C344-D95D-4200-B9A9-A07A2CBF7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885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171349-A1A4-4353-BD7B-B3BEADC68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4387F81-CAB5-4E00-AF21-5B7F12A4D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295224F-B391-474A-ABB4-9286BCC96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FBF7501-903B-4968-8CBA-5A0F09F38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5380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73B26806-4F11-4E91-BFF0-AE73B04E9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FB173A58-6E9C-4621-B477-3EB02C7D7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3A5DC01-12E2-4EB9-A955-2D3B1A329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7076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CE7BB83-703E-40A0-BC49-A10779B4D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F0D60D-89DC-438A-9BAA-5A70265913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E0BF802-550E-47C9-824F-76889FE1C1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37776C5-91AE-4BA1-B4E4-DDCAFF27C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65AF67C-2FBB-479C-BBE9-07DC34438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003231C-D678-452B-8A5B-DE86FE7DC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8823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62129EE-24CF-4BA8-8516-008F5DC01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2FA277E-A112-4279-B814-3CF6A44EA8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48BB228-BF12-4673-919A-80013B7092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97A23C9-EA1E-49BA-9110-19E0B121C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51725E9-9A61-45DD-B58F-AB21CB845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729D614-4F58-455E-A41A-D3FEE30FA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449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A1E4FD3C-C175-41BE-8EA3-7DE4991E6C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0561E03-2CB1-4AD9-957C-2B295BBC1A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6349DB9-220F-488F-AACE-F7FC0CA713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F3028-626A-463E-8F5C-E863A150A26C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2B88C8A-7BD5-414A-9A31-8EBA07DC79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F19F1AB-CCCE-44E4-A1EB-EF38B40764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F82522-3524-4E85-9EEA-2210F7B34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3644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E1B6331-3511-4ED0-AFEE-B1C89B3CE1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D2ABE74-CE35-42CE-9522-EFE02AAA87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0BC2AE0-B128-4972-827C-2A868D6A6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0"/>
            <a:ext cx="12575822" cy="707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720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A11C170D-C3C7-4CBD-9174-7DEDB9EE9CAD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D22F798-F28F-43F1-8069-F481D8235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887" y="471074"/>
            <a:ext cx="10574226" cy="591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924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A11C170D-C3C7-4CBD-9174-7DEDB9EE9CAD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2F51614-0940-4E59-B6CE-D3D84DA128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176" y="490127"/>
            <a:ext cx="10545647" cy="587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0750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A11C170D-C3C7-4CBD-9174-7DEDB9EE9CAD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D44845A-DAB1-4916-BE14-35861A4413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703" y="480601"/>
            <a:ext cx="10526594" cy="589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7558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DAA1BC06-B7FB-440E-B451-4C0E1B80AB2C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0E546D6-61C5-40C3-BD4B-77E997F14C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466" y="480601"/>
            <a:ext cx="10517068" cy="589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20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11E2042-48A8-4F9B-A909-41FFD239B204}"/>
              </a:ext>
            </a:extLst>
          </p:cNvPr>
          <p:cNvSpPr/>
          <p:nvPr/>
        </p:nvSpPr>
        <p:spPr>
          <a:xfrm>
            <a:off x="0" y="799477"/>
            <a:ext cx="8833282" cy="5259046"/>
          </a:xfrm>
          <a:prstGeom prst="rect">
            <a:avLst/>
          </a:prstGeom>
          <a:solidFill>
            <a:srgbClr val="BAD8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4" name="Frame 3">
            <a:extLst>
              <a:ext uri="{FF2B5EF4-FFF2-40B4-BE49-F238E27FC236}">
                <a16:creationId xmlns:a16="http://schemas.microsoft.com/office/drawing/2014/main" id="{DADE4311-12C1-4D3E-BCF8-18454B64D643}"/>
              </a:ext>
            </a:extLst>
          </p:cNvPr>
          <p:cNvSpPr/>
          <p:nvPr/>
        </p:nvSpPr>
        <p:spPr>
          <a:xfrm>
            <a:off x="1596069" y="1404507"/>
            <a:ext cx="5639231" cy="4048983"/>
          </a:xfrm>
          <a:prstGeom prst="frame">
            <a:avLst>
              <a:gd name="adj1" fmla="val 143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88FA4AB-A084-40D2-BA89-E5D00C49EE4F}"/>
              </a:ext>
            </a:extLst>
          </p:cNvPr>
          <p:cNvGrpSpPr/>
          <p:nvPr/>
        </p:nvGrpSpPr>
        <p:grpSpPr>
          <a:xfrm>
            <a:off x="2207150" y="2613959"/>
            <a:ext cx="4209637" cy="1493949"/>
            <a:chOff x="1762731" y="2345238"/>
            <a:chExt cx="3755997" cy="149394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4211731-A942-4BA5-BA9C-AF078FE7C1B2}"/>
                </a:ext>
              </a:extLst>
            </p:cNvPr>
            <p:cNvSpPr txBox="1"/>
            <p:nvPr/>
          </p:nvSpPr>
          <p:spPr>
            <a:xfrm>
              <a:off x="1767215" y="2345238"/>
              <a:ext cx="3751513" cy="6569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ts val="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D06669"/>
                  </a:solidFill>
                  <a:effectLst/>
                  <a:uLnTx/>
                  <a:uFillTx/>
                  <a:latin typeface="Montserrat Black" panose="00000A00000000000000" pitchFamily="50" charset="0"/>
                  <a:ea typeface="맑은 고딕" panose="020B0503020000020004" pitchFamily="50" charset="-127"/>
                  <a:cs typeface="+mn-cs"/>
                </a:rPr>
                <a:t>아내행복교실</a:t>
              </a:r>
              <a:endPara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D23EEB2-CFA8-4921-88D1-7C76D6A64F75}"/>
                </a:ext>
              </a:extLst>
            </p:cNvPr>
            <p:cNvSpPr txBox="1"/>
            <p:nvPr/>
          </p:nvSpPr>
          <p:spPr>
            <a:xfrm>
              <a:off x="1762731" y="3582707"/>
              <a:ext cx="3469779" cy="2564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+mn-ea"/>
                  <a:cs typeface="+mn-cs"/>
                </a:rPr>
                <a:t>Session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 </a:t>
              </a:r>
              <a:r>
                <a:rPr lang="en-US" altLang="ko-KR" b="1" dirty="0">
                  <a:solidFill>
                    <a:srgbClr val="44546A">
                      <a:lumMod val="65000"/>
                      <a:lumOff val="35000"/>
                    </a:srgbClr>
                  </a:solidFill>
                  <a:latin typeface="Roboto" panose="02000000000000000000"/>
                  <a:ea typeface="맑은 고딕" panose="020B0503020000020004" pitchFamily="50" charset="-127"/>
                </a:rPr>
                <a:t>1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. </a:t>
              </a:r>
              <a:r>
                <a:rPr lang="ko-KR" altLang="en-US" b="1" dirty="0" err="1">
                  <a:solidFill>
                    <a:srgbClr val="44546A">
                      <a:lumMod val="65000"/>
                      <a:lumOff val="35000"/>
                    </a:srgbClr>
                  </a:solidFill>
                  <a:latin typeface="Roboto" panose="02000000000000000000"/>
                  <a:ea typeface="맑은 고딕" panose="020B0503020000020004" pitchFamily="50" charset="-127"/>
                </a:rPr>
                <a:t>돕는배필의</a:t>
              </a:r>
              <a:r>
                <a:rPr lang="ko-KR" altLang="en-US" b="1" dirty="0">
                  <a:solidFill>
                    <a:srgbClr val="44546A">
                      <a:lumMod val="65000"/>
                      <a:lumOff val="35000"/>
                    </a:srgbClr>
                  </a:solidFill>
                  <a:latin typeface="Roboto" panose="02000000000000000000"/>
                  <a:ea typeface="맑은 고딕" panose="020B0503020000020004" pitchFamily="50" charset="-127"/>
                </a:rPr>
                <a:t> 일곱가지 선언 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+mn-ea"/>
                <a:cs typeface="+mn-cs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AE81AA6F-31B5-436D-AD84-467CC9664CD4}"/>
              </a:ext>
            </a:extLst>
          </p:cNvPr>
          <p:cNvSpPr/>
          <p:nvPr/>
        </p:nvSpPr>
        <p:spPr>
          <a:xfrm>
            <a:off x="242657" y="6230215"/>
            <a:ext cx="4252072" cy="173189"/>
          </a:xfrm>
          <a:prstGeom prst="rect">
            <a:avLst/>
          </a:prstGeom>
        </p:spPr>
        <p:txBody>
          <a:bodyPr wrap="square" lIns="0" tIns="0" rIns="0" bIns="0" numCol="1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©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사단법인 하이패밀리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, 2019.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Roboto" panose="02000000000000000000"/>
              <a:ea typeface="PT Sans" panose="020B0503020203020204" pitchFamily="34" charset="0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182E0F-716D-4B3C-9E80-DD8179D5740B}"/>
              </a:ext>
            </a:extLst>
          </p:cNvPr>
          <p:cNvSpPr txBox="1"/>
          <p:nvPr/>
        </p:nvSpPr>
        <p:spPr>
          <a:xfrm rot="16200000">
            <a:off x="-390685" y="3352056"/>
            <a:ext cx="237744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991D7BF-0492-4F41-85D7-CB3A4D182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9849" y="5620594"/>
            <a:ext cx="1299494" cy="180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601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79DD636B-D6C7-415B-B42F-1D19765C0CAA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FFACFC0-7112-41CA-8DC4-9F0BABEC3E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434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00ED637D-62A7-494E-8ADA-58533AE920EE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E1C31C62-5625-4A4C-86C7-CA761AE127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4234"/>
            <a:ext cx="12267881" cy="687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809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00ED637D-62A7-494E-8ADA-58533AE920EE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217980A-F43E-4E63-ADC0-DA549B1E35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748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0673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00ED637D-62A7-494E-8ADA-58533AE920EE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97EE4F3E-7368-4419-9F2A-9327CE2C43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124" y="466311"/>
            <a:ext cx="10583752" cy="592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890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00ED637D-62A7-494E-8ADA-58533AE920EE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21D010C-68E6-40BD-95CF-0049612FFF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0"/>
          <a:stretch/>
        </p:blipFill>
        <p:spPr>
          <a:xfrm>
            <a:off x="818413" y="513184"/>
            <a:ext cx="10555173" cy="588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738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239E81C5-E034-4B0E-A542-9E2229A6DEF4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0EC40691-49F2-4040-9169-062EA6452E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06"/>
          <a:stretch/>
        </p:blipFill>
        <p:spPr>
          <a:xfrm>
            <a:off x="832703" y="531845"/>
            <a:ext cx="10526594" cy="5859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784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A11C170D-C3C7-4CBD-9174-7DEDB9EE9CAD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6DA53AD-54C9-4725-80A4-4F4AB682DD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043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5266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18</Words>
  <Application>Microsoft Office PowerPoint</Application>
  <PresentationFormat>와이드스크린</PresentationFormat>
  <Paragraphs>4</Paragraphs>
  <Slides>13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18" baseType="lpstr">
      <vt:lpstr>맑은 고딕</vt:lpstr>
      <vt:lpstr>Arial</vt:lpstr>
      <vt:lpstr>Montserrat Black</vt:lpstr>
      <vt:lpstr>Roboto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사단법인하이패밀리</dc:creator>
  <cp:lastModifiedBy>향숙 김</cp:lastModifiedBy>
  <cp:revision>5</cp:revision>
  <dcterms:created xsi:type="dcterms:W3CDTF">2024-07-31T00:56:18Z</dcterms:created>
  <dcterms:modified xsi:type="dcterms:W3CDTF">2024-08-10T01:53:53Z</dcterms:modified>
</cp:coreProperties>
</file>